
<file path=[Content_Types].xml><?xml version="1.0" encoding="utf-8"?>
<Types xmlns="http://schemas.openxmlformats.org/package/2006/content-types">
  <Override PartName="/ppt/slideLayouts/slideLayout90.xml" ContentType="application/vnd.openxmlformats-officedocument.presentationml.slideLayout+xml"/>
  <Override PartName="/ppt/slideLayouts/slideLayout67.xml" ContentType="application/vnd.openxmlformats-officedocument.presentationml.slideLayout+xml"/>
  <Override PartName="/ppt/notesSlides/notesSlide16.xml" ContentType="application/vnd.openxmlformats-officedocument.presentationml.notesSlide+xml"/>
  <Override PartName="/ppt/slides/slide18.xml" ContentType="application/vnd.openxmlformats-officedocument.presentationml.slide+xml"/>
  <Override PartName="/ppt/slideLayouts/slideLayout77.xml" ContentType="application/vnd.openxmlformats-officedocument.presentationml.slideLayout+xml"/>
  <Override PartName="/ppt/theme/theme17.xml" ContentType="application/vnd.openxmlformats-officedocument.theme+xml"/>
  <Override PartName="/ppt/slideLayouts/slideLayout87.xml" ContentType="application/vnd.openxmlformats-officedocument.presentationml.slideLayout+xml"/>
  <Override PartName="/ppt/slides/slide9.xml" ContentType="application/vnd.openxmlformats-officedocument.presentationml.slide+xml"/>
  <Override PartName="/ppt/slideMasters/slideMaster7.xml" ContentType="application/vnd.openxmlformats-officedocument.presentationml.slideMaster+xml"/>
  <Override PartName="/ppt/diagrams/colors2.xml" ContentType="application/vnd.openxmlformats-officedocument.drawingml.diagramColors+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5.xml" ContentType="application/vnd.openxmlformats-officedocument.presentationml.slideLayout+xml"/>
  <Default Extension="vml" ContentType="application/vnd.openxmlformats-officedocument.vmlDrawing"/>
  <Override PartName="/ppt/theme/theme1.xml" ContentType="application/vnd.openxmlformats-officedocument.theme+xml"/>
  <Override PartName="/ppt/diagrams/drawing1.xml" ContentType="application/vnd.ms-office.drawingml.diagramDrawing+xml"/>
  <Override PartName="/ppt/slideLayouts/slideLayout24.xml" ContentType="application/vnd.openxmlformats-officedocument.presentationml.slideLayout+xml"/>
  <Override PartName="/ppt/notesSlides/notesSlide2.xml" ContentType="application/vnd.openxmlformats-officedocument.presentationml.notesSlide+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Default Extension="jpeg" ContentType="image/jpeg"/>
  <Override PartName="/ppt/slideLayouts/slideLayout63.xml" ContentType="application/vnd.openxmlformats-officedocument.presentationml.slideLayout+xml"/>
  <Override PartName="/ppt/notesSlides/notesSlide11.xml" ContentType="application/vnd.openxmlformats-officedocument.presentationml.notesSlide+xml"/>
  <Override PartName="/ppt/theme/theme12.xml" ContentType="application/vnd.openxmlformats-officedocument.theme+xml"/>
  <Override PartName="/ppt/slideLayouts/slideLayout72.xml" ContentType="application/vnd.openxmlformats-officedocument.presentationml.slideLayout+xml"/>
  <Override PartName="/ppt/slides/slide13.xml" ContentType="application/vnd.openxmlformats-officedocument.presentationml.slide+xml"/>
  <Override PartName="/ppt/slides/slide23.xml" ContentType="application/vnd.openxmlformats-officedocument.presentationml.slide+xml"/>
  <Override PartName="/ppt/slideLayouts/slideLayout49.xml" ContentType="application/vnd.openxmlformats-officedocument.presentationml.slideLayout+xml"/>
  <Override PartName="/ppt/slideLayouts/slideLayout82.xml" ContentType="application/vnd.openxmlformats-officedocument.presentationml.slideLayout+xml"/>
  <Override PartName="/ppt/slideMasters/slideMaster13.xml" ContentType="application/vnd.openxmlformats-officedocument.presentationml.slideMaster+xml"/>
  <Override PartName="/ppt/slides/slide4.xml" ContentType="application/vnd.openxmlformats-officedocument.presentationml.slide+xml"/>
  <Override PartName="/ppt/slideLayouts/slideLayout59.xml" ContentType="application/vnd.openxmlformats-officedocument.presentationml.slideLayout+xml"/>
  <Override PartName="/ppt/slideLayouts/slideLayout5.xml" ContentType="application/vnd.openxmlformats-officedocument.presentationml.slideLayout+xml"/>
  <Override PartName="/ppt/slideMasters/slideMaster2.xml" ContentType="application/vnd.openxmlformats-officedocument.presentationml.slideMaster+xml"/>
  <Override PartName="/ppt/slideLayouts/slideLayout91.xml" ContentType="application/vnd.openxmlformats-officedocument.presentationml.slideLayout+xml"/>
  <Override PartName="/ppt/slideLayouts/slideLayout68.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slides/slide19.xml" ContentType="application/vnd.openxmlformats-officedocument.presentationml.slide+xml"/>
  <Override PartName="/ppt/slideLayouts/slideLayout78.xml" ContentType="application/vnd.openxmlformats-officedocument.presentationml.slideLayout+xml"/>
  <Override PartName="/ppt/theme/theme18.xml" ContentType="application/vnd.openxmlformats-officedocument.theme+xml"/>
  <Override PartName="/ppt/slideLayouts/slideLayout10.xml" ContentType="application/vnd.openxmlformats-officedocument.presentationml.slideLayout+xml"/>
  <Override PartName="/ppt/slideLayouts/slideLayout88.xml" ContentType="application/vnd.openxmlformats-officedocument.presentationml.slideLayout+xml"/>
  <Override PartName="/ppt/slideMasters/slideMaster8.xml" ContentType="application/vnd.openxmlformats-officedocument.presentationml.slideMaster+xml"/>
  <Override PartName="/ppt/slideLayouts/slideLayout16.xml" ContentType="application/vnd.openxmlformats-officedocument.presentationml.slideLayout+xml"/>
  <Override PartName="/ppt/diagrams/drawing2.xml" ContentType="application/vnd.ms-office.drawingml.diagramDrawing+xml"/>
  <Override PartName="/ppt/theme/theme2.xml" ContentType="application/vnd.openxmlformats-officedocument.theme+xml"/>
  <Override PartName="/ppt/diagrams/data1.xml" ContentType="application/vnd.openxmlformats-officedocument.drawingml.diagramData+xml"/>
  <Override PartName="/ppt/slideLayouts/slideLayout25.xml" ContentType="application/vnd.openxmlformats-officedocument.presentationml.slideLayout+xml"/>
  <Override PartName="/ppt/notesSlides/notesSlide3.xml" ContentType="application/vnd.openxmlformats-officedocument.presentationml.notesSlide+xml"/>
  <Override PartName="/docProps/custom.xml" ContentType="application/vnd.openxmlformats-officedocument.custom-properties+xml"/>
  <Default Extension="emf" ContentType="image/x-emf"/>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4.xml" ContentType="application/vnd.openxmlformats-officedocument.presentationml.slideLayout+xml"/>
  <Override PartName="/ppt/theme/theme8.xml" ContentType="application/vnd.openxmlformats-officedocument.theme+xml"/>
  <Override PartName="/ppt/notesSlides/notesSlide8.xml" ContentType="application/vnd.openxmlformats-officedocument.presentationml.notesSlide+xml"/>
  <Override PartName="/ppt/slideLayouts/slideLayout64.xml" ContentType="application/vnd.openxmlformats-officedocument.presentationml.slideLayout+xml"/>
  <Override PartName="/ppt/notesSlides/notesSlide12.xml" ContentType="application/vnd.openxmlformats-officedocument.presentationml.notesSlide+xml"/>
  <Override PartName="/ppt/revisionInfo.xml" ContentType="application/vnd.ms-powerpoint.revisioninfo+xml"/>
  <Override PartName="/ppt/slides/slide14.xml" ContentType="application/vnd.openxmlformats-officedocument.presentationml.slide+xml"/>
  <Override PartName="/ppt/theme/theme13.xml" ContentType="application/vnd.openxmlformats-officedocument.theme+xml"/>
  <Override PartName="/ppt/slideLayouts/slideLayout73.xml" ContentType="application/vnd.openxmlformats-officedocument.presentationml.slideLayout+xml"/>
  <Override PartName="/ppt/slides/slide24.xml" ContentType="application/vnd.openxmlformats-officedocument.presentationml.slide+xml"/>
  <Default Extension="bin" ContentType="application/vnd.openxmlformats-officedocument.presentationml.printerSettings"/>
  <Override PartName="/ppt/slideLayouts/slideLayout83.xml" ContentType="application/vnd.openxmlformats-officedocument.presentationml.slideLayout+xml"/>
  <Override PartName="/ppt/slideMasters/slideMaster14.xml" ContentType="application/vnd.openxmlformats-officedocument.presentationml.slideMaster+xml"/>
  <Override PartName="/ppt/slides/slide5.xml" ContentType="application/vnd.openxmlformats-officedocument.presentationml.slide+xml"/>
  <Default Extension="xml" ContentType="application/xml"/>
  <Override PartName="/ppt/slideLayouts/slideLayout6.xml" ContentType="application/vnd.openxmlformats-officedocument.presentationml.slideLayout+xml"/>
  <Override PartName="/ppt/slideMasters/slideMaster3.xml" ContentType="application/vnd.openxmlformats-officedocument.presentationml.slideMaster+xml"/>
  <Override PartName="/ppt/tableStyles.xml" ContentType="application/vnd.openxmlformats-officedocument.presentationml.tableStyles+xml"/>
  <Override PartName="/ppt/slideLayouts/slideLayout69.xml" ContentType="application/vnd.openxmlformats-officedocument.presentationml.slideLayout+xml"/>
  <Override PartName="/ppt/slideLayouts/slideLayout92.xml" ContentType="application/vnd.openxmlformats-officedocument.presentationml.slideLayout+xml"/>
  <Override PartName="/ppt/notesSlides/notesSlide18.xml" ContentType="application/vnd.openxmlformats-officedocument.presentationml.notesSlide+xml"/>
  <Override PartName="/ppt/diagrams/quickStyle2.xml" ContentType="application/vnd.openxmlformats-officedocument.drawingml.diagramStyle+xml"/>
  <Default Extension="wdp" ContentType="image/vnd.ms-photo"/>
  <Override PartName="/ppt/slideLayouts/slideLayout79.xml" ContentType="application/vnd.openxmlformats-officedocument.presentationml.slideLayout+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app.xml" ContentType="application/vnd.openxmlformats-officedocument.extended-properties+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docProps/core.xml" ContentType="application/vnd.openxmlformats-package.core-properties+xml"/>
  <Override PartName="/ppt/changesInfos/changesInfo1.xml" ContentType="application/vnd.ms-powerpoint.changesinfo+xml"/>
  <Override PartName="/ppt/slideLayouts/slideLayout17.xml" ContentType="application/vnd.openxmlformats-officedocument.presentationml.slideLayout+xml"/>
  <Override PartName="/ppt/theme/theme3.xml" ContentType="application/vnd.openxmlformats-officedocument.theme+xml"/>
  <Override PartName="/ppt/diagrams/data2.xml" ContentType="application/vnd.openxmlformats-officedocument.drawingml.diagramData+xml"/>
  <Override PartName="/ppt/slideLayouts/slideLayout26.xml" ContentType="application/vnd.openxmlformats-officedocument.presentationml.slideLayout+xml"/>
  <Override PartName="/ppt/notesSlides/notesSlide4.xml" ContentType="application/vnd.openxmlformats-officedocument.presentationml.notesSlid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55.xml" ContentType="application/vnd.openxmlformats-officedocument.presentationml.slideLayout+xml"/>
  <Override PartName="/ppt/slideLayouts/slideLayout1.xml" ContentType="application/vnd.openxmlformats-officedocument.presentationml.slideLayout+xml"/>
  <Override PartName="/ppt/theme/theme9.xml" ContentType="application/vnd.openxmlformats-officedocument.theme+xml"/>
  <Override PartName="/ppt/notesSlides/notesSlide9.xml" ContentType="application/vnd.openxmlformats-officedocument.presentationml.notesSlide+xml"/>
  <Default Extension="gif" ContentType="image/gif"/>
  <Override PartName="/ppt/notesSlides/notesSlide13.xml" ContentType="application/vnd.openxmlformats-officedocument.presentationml.notesSlide+xml"/>
  <Override PartName="/ppt/slides/slide15.xml" ContentType="application/vnd.openxmlformats-officedocument.presentationml.slide+xml"/>
  <Override PartName="/ppt/slideLayouts/slideLayout74.xml" ContentType="application/vnd.openxmlformats-officedocument.presentationml.slideLayout+xml"/>
  <Override PartName="/ppt/theme/theme14.xml" ContentType="application/vnd.openxmlformats-officedocument.theme+xml"/>
  <Override PartName="/customXml/itemProps1.xml" ContentType="application/vnd.openxmlformats-officedocument.customXmlProperties+xml"/>
  <Override PartName="/ppt/slides/slide25.xml" ContentType="application/vnd.openxmlformats-officedocument.presentationml.slide+xml"/>
  <Override PartName="/ppt/slideLayouts/slideLayout84.xml" ContentType="application/vnd.openxmlformats-officedocument.presentationml.slideLayout+xml"/>
  <Override PartName="/ppt/slideMasters/slideMaster15.xml" ContentType="application/vnd.openxmlformats-officedocument.presentationml.slideMaster+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Masters/slideMaster4.xml" ContentType="application/vnd.openxmlformats-officedocument.presentationml.slideMaster+xml"/>
  <Override PartName="/ppt/slideLayouts/slideLayout93.xml" ContentType="application/vnd.openxmlformats-officedocument.presentationml.slideLayout+xml"/>
  <Override PartName="/ppt/notesSlides/notesSlide19.xml" ContentType="application/vnd.openxmlformats-officedocument.presentationml.notesSlide+xml"/>
  <Override PartName="/ppt/slideLayouts/slideLayout12.xml" ContentType="application/vnd.openxmlformats-officedocument.presentationml.slideLayout+xml"/>
  <Override PartName="/ppt/slideLayouts/slideLayout89.xml" ContentType="application/vnd.openxmlformats-officedocument.presentationml.slideLayout+xml"/>
  <Override PartName="/ppt/slideLayouts/slideLayout21.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Layouts/slideLayout50.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27.xml" ContentType="application/vnd.openxmlformats-officedocument.presentationml.slideLayout+xml"/>
  <Override PartName="/ppt/notesSlides/notesSlide5.xml" ContentType="application/vnd.openxmlformats-officedocument.presentationml.notesSlide+xml"/>
  <Override PartName="/ppt/slides/slide10.xml" ContentType="application/vnd.openxmlformats-officedocument.presentationml.slide+xml"/>
  <Override PartName="/ppt/commentAuthors.xml" ContentType="application/vnd.openxmlformats-officedocument.presentationml.commentAuthors+xml"/>
  <Override PartName="/ppt/slideLayouts/slideLayout37.xml" ContentType="application/vnd.openxmlformats-officedocument.presentationml.slideLayout+xml"/>
  <Override PartName="/ppt/slides/slide20.xml" ContentType="application/vnd.openxmlformats-officedocument.presentationml.slide+xml"/>
  <Override PartName="/ppt/slideLayouts/slideLayout46.xml" ContentType="application/vnd.openxmlformats-officedocument.presentationml.slideLayout+xml"/>
  <Override PartName="/ppt/slideMasters/slideMaster10.xml" ContentType="application/vnd.openxmlformats-officedocument.presentationml.slideMaster+xml"/>
  <Override PartName="/ppt/slides/slide1.xml" ContentType="application/vnd.openxmlformats-officedocument.presentationml.slide+xml"/>
  <Override PartName="/ppt/slideLayouts/slideLayout56.xml" ContentType="application/vnd.openxmlformats-officedocument.presentationml.slideLayout+xml"/>
  <Override PartName="/ppt/slideLayouts/slideLayout2.xml" ContentType="application/vnd.openxmlformats-officedocument.presentationml.slideLayout+xml"/>
  <Override PartName="/ppt/slideLayouts/slideLayout65.xml" ContentType="application/vnd.openxmlformats-officedocument.presentationml.slideLayout+xml"/>
  <Override PartName="/ppt/notesSlides/notesSlide14.xml" ContentType="application/vnd.openxmlformats-officedocument.presentationml.notesSlide+xml"/>
  <Override PartName="/ppt/slides/slide16.xml" ContentType="application/vnd.openxmlformats-officedocument.presentationml.slide+xml"/>
  <Override PartName="/ppt/slideLayouts/slideLayout75.xml" ContentType="application/vnd.openxmlformats-officedocument.presentationml.slideLayout+xml"/>
  <Override PartName="/ppt/viewProps.xml" ContentType="application/vnd.openxmlformats-officedocument.presentationml.viewProps+xml"/>
  <Override PartName="/ppt/theme/theme15.xml" ContentType="application/vnd.openxmlformats-officedocument.theme+xml"/>
  <Override PartName="/customXml/itemProps2.xml" ContentType="application/vnd.openxmlformats-officedocument.customXmlProperties+xml"/>
  <Default Extension="rels" ContentType="application/vnd.openxmlformats-package.relationships+xml"/>
  <Override PartName="/ppt/slideLayouts/slideLayout85.xml" ContentType="application/vnd.openxmlformats-officedocument.presentationml.slideLayout+xml"/>
  <Default Extension="pict" ContentType="image/pict"/>
  <Override PartName="/ppt/slideMasters/slideMaster16.xml" ContentType="application/vnd.openxmlformats-officedocument.presentationml.slideMaster+xml"/>
  <Override PartName="/ppt/slides/slide7.xml" ContentType="application/vnd.openxmlformats-officedocument.presentationml.slide+xml"/>
  <Override PartName="/ppt/slideLayouts/slideLayout8.xml" ContentType="application/vnd.openxmlformats-officedocument.presentationml.slideLayout+xml"/>
  <Override PartName="/ppt/slideMasters/slideMaster5.xml" ContentType="application/vnd.openxmlformats-officedocument.presentationml.slideMaster+xml"/>
  <Override PartName="/ppt/slideLayouts/slideLayout13.xml" ContentType="application/vnd.openxmlformats-officedocument.presentationml.slideLayout+xml"/>
  <Override PartName="/ppt/presProps.xml" ContentType="application/vnd.openxmlformats-officedocument.presentationml.presProps+xml"/>
  <Override PartName="/ppt/slideLayouts/slideLayout22.xml" ContentType="application/vnd.openxmlformats-officedocument.presentationml.slideLayout+xml"/>
  <Override PartName="/ppt/presentation.xml" ContentType="application/vnd.openxmlformats-officedocument.presentationml.presentation.main+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1.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8.xml" ContentType="application/vnd.openxmlformats-officedocument.presentationml.slideLayout+xml"/>
  <Override PartName="/ppt/slideLayouts/slideLayout61.xml" ContentType="application/vnd.openxmlformats-officedocument.presentationml.slideLayout+xml"/>
  <Override PartName="/ppt/notesSlides/notesSlide6.xml" ContentType="application/vnd.openxmlformats-officedocument.presentationml.notesSlide+xml"/>
  <Override PartName="/ppt/slides/slide11.xml" ContentType="application/vnd.openxmlformats-officedocument.presentationml.slide+xml"/>
  <Override PartName="/ppt/theme/theme10.xml" ContentType="application/vnd.openxmlformats-officedocument.theme+xml"/>
  <Override PartName="/ppt/slideLayouts/slideLayout38.xml" ContentType="application/vnd.openxmlformats-officedocument.presentationml.slideLayout+xml"/>
  <Override PartName="/ppt/slideLayouts/slideLayout70.xml" ContentType="application/vnd.openxmlformats-officedocument.presentationml.slideLayout+xml"/>
  <Override PartName="/ppt/notesSlides/notesSlide10.xml" ContentType="application/vnd.openxmlformats-officedocument.presentationml.notesSlide+xml"/>
  <Override PartName="/ppt/slides/slide21.xml" ContentType="application/vnd.openxmlformats-officedocument.presentationml.slide+xml"/>
  <Override PartName="/ppt/slideLayouts/slideLayout47.xml" ContentType="application/vnd.openxmlformats-officedocument.presentationml.slideLayout+xml"/>
  <Override PartName="/ppt/slideLayouts/slideLayout80.xml" ContentType="application/vnd.openxmlformats-officedocument.presentationml.slideLayout+xml"/>
  <Override PartName="/ppt/diagrams/layout1.xml" ContentType="application/vnd.openxmlformats-officedocument.drawingml.diagramLayout+xml"/>
  <Override PartName="/ppt/slideMasters/slideMaster11.xml" ContentType="application/vnd.openxmlformats-officedocument.presentationml.slideMaster+xml"/>
  <Override PartName="/ppt/slides/slide2.xml" ContentType="application/vnd.openxmlformats-officedocument.presentationml.slide+xml"/>
  <Override PartName="/ppt/slideLayouts/slideLayout57.xml" ContentType="application/vnd.openxmlformats-officedocument.presentationml.slideLayout+xml"/>
  <Override PartName="/ppt/handoutMasters/handoutMaster1.xml" ContentType="application/vnd.openxmlformats-officedocument.presentationml.handoutMaster+xml"/>
  <Override PartName="/ppt/slideLayouts/slideLayout3.xml" ContentType="application/vnd.openxmlformats-officedocument.presentationml.slideLayout+xml"/>
  <Override PartName="/ppt/slideLayouts/slideLayout66.xml" ContentType="application/vnd.openxmlformats-officedocument.presentationml.slideLayout+xml"/>
  <Override PartName="/ppt/notesSlides/notesSlide15.xml" ContentType="application/vnd.openxmlformats-officedocument.presentationml.notesSlide+xml"/>
  <Override PartName="/ppt/slides/slide17.xml" ContentType="application/vnd.openxmlformats-officedocument.presentationml.slide+xml"/>
  <Override PartName="/ppt/slideLayouts/slideLayout76.xml" ContentType="application/vnd.openxmlformats-officedocument.presentationml.slideLayout+xml"/>
  <Override PartName="/ppt/theme/theme16.xml" ContentType="application/vnd.openxmlformats-officedocument.theme+xml"/>
  <Override PartName="/customXml/itemProps3.xml" ContentType="application/vnd.openxmlformats-officedocument.customXmlProperties+xml"/>
  <Override PartName="/ppt/slideLayouts/slideLayout86.xml" ContentType="application/vnd.openxmlformats-officedocument.presentationml.slideLayout+xml"/>
  <Override PartName="/ppt/slides/slide8.xml" ContentType="application/vnd.openxmlformats-officedocument.presentationml.slide+xml"/>
  <Override PartName="/ppt/slideLayouts/slideLayout9.xml" ContentType="application/vnd.openxmlformats-officedocument.presentationml.slideLayout+xml"/>
  <Override PartName="/ppt/slideMasters/slideMaster6.xml" ContentType="application/vnd.openxmlformats-officedocument.presentationml.slideMaster+xml"/>
  <Override PartName="/ppt/diagrams/colors1.xml" ContentType="application/vnd.openxmlformats-officedocument.drawingml.diagramColors+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62.xml" ContentType="application/vnd.openxmlformats-officedocument.presentationml.slideLayout+xml"/>
  <Override PartName="/ppt/notesSlides/notesSlide7.xml" ContentType="application/vnd.openxmlformats-officedocument.presentationml.notesSlide+xml"/>
  <Override PartName="/ppt/slides/slide12.xml" ContentType="application/vnd.openxmlformats-officedocument.presentationml.slide+xml"/>
  <Override PartName="/ppt/slideLayouts/slideLayout71.xml" ContentType="application/vnd.openxmlformats-officedocument.presentationml.slideLayout+xml"/>
  <Override PartName="/ppt/theme/theme11.xml" ContentType="application/vnd.openxmlformats-officedocument.theme+xml"/>
  <Override PartName="/ppt/slideLayouts/slideLayout39.xml" ContentType="application/vnd.openxmlformats-officedocument.presentationml.slideLayout+xml"/>
  <Override PartName="/ppt/diagrams/layout2.xml" ContentType="application/vnd.openxmlformats-officedocument.drawingml.diagramLayout+xml"/>
  <Override PartName="/ppt/slides/slide22.xml" ContentType="application/vnd.openxmlformats-officedocument.presentationml.slide+xml"/>
  <Override PartName="/ppt/slideLayouts/slideLayout48.xml" ContentType="application/vnd.openxmlformats-officedocument.presentationml.slideLayout+xml"/>
  <Override PartName="/ppt/slideLayouts/slideLayout81.xml" ContentType="application/vnd.openxmlformats-officedocument.presentationml.slideLayout+xml"/>
  <Override PartName="/ppt/slideMasters/slideMaster12.xml" ContentType="application/vnd.openxmlformats-officedocument.presentationml.slideMaster+xml"/>
  <Override PartName="/ppt/slides/slide3.xml" ContentType="application/vnd.openxmlformats-officedocument.presentationml.slide+xml"/>
  <Override PartName="/ppt/slideLayouts/slideLayout58.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bookmarkIdSeed="3">
  <p:sldMasterIdLst>
    <p:sldMasterId id="2147485197" r:id="rId4"/>
    <p:sldMasterId id="2147485242" r:id="rId5"/>
    <p:sldMasterId id="2147485265" r:id="rId6"/>
    <p:sldMasterId id="2147485268" r:id="rId7"/>
    <p:sldMasterId id="2147485273" r:id="rId8"/>
    <p:sldMasterId id="2147485303" r:id="rId9"/>
    <p:sldMasterId id="2147485297" r:id="rId10"/>
    <p:sldMasterId id="2147485288" r:id="rId11"/>
    <p:sldMasterId id="2147485281" r:id="rId12"/>
    <p:sldMasterId id="2147485311" r:id="rId13"/>
    <p:sldMasterId id="2147485206" r:id="rId14"/>
    <p:sldMasterId id="2147485455" r:id="rId15"/>
    <p:sldMasterId id="2147485517" r:id="rId16"/>
    <p:sldMasterId id="2147485527" r:id="rId17"/>
    <p:sldMasterId id="2147485537" r:id="rId18"/>
    <p:sldMasterId id="2147485547" r:id="rId19"/>
  </p:sldMasterIdLst>
  <p:notesMasterIdLst>
    <p:notesMasterId r:id="rId45"/>
  </p:notesMasterIdLst>
  <p:handoutMasterIdLst>
    <p:handoutMasterId r:id="rId46"/>
  </p:handoutMasterIdLst>
  <p:sldIdLst>
    <p:sldId id="4223" r:id="rId20"/>
    <p:sldId id="4177" r:id="rId21"/>
    <p:sldId id="4221" r:id="rId22"/>
    <p:sldId id="4196" r:id="rId23"/>
    <p:sldId id="4205" r:id="rId24"/>
    <p:sldId id="4190" r:id="rId25"/>
    <p:sldId id="4217" r:id="rId26"/>
    <p:sldId id="4111" r:id="rId27"/>
    <p:sldId id="4191" r:id="rId28"/>
    <p:sldId id="4195" r:id="rId29"/>
    <p:sldId id="4224" r:id="rId30"/>
    <p:sldId id="4198" r:id="rId31"/>
    <p:sldId id="4212" r:id="rId32"/>
    <p:sldId id="4207" r:id="rId33"/>
    <p:sldId id="4210" r:id="rId34"/>
    <p:sldId id="4219" r:id="rId35"/>
    <p:sldId id="4209" r:id="rId36"/>
    <p:sldId id="4226" r:id="rId37"/>
    <p:sldId id="4192" r:id="rId38"/>
    <p:sldId id="4227" r:id="rId39"/>
    <p:sldId id="4183" r:id="rId40"/>
    <p:sldId id="4189" r:id="rId41"/>
    <p:sldId id="4204" r:id="rId42"/>
    <p:sldId id="4215" r:id="rId43"/>
    <p:sldId id="4214" r:id="rId44"/>
  </p:sldIdLst>
  <p:sldSz cx="9144000" cy="6858000" type="screen4x3"/>
  <p:notesSz cx="6735763" cy="9866313"/>
  <p:custDataLst>
    <p:tags r:id="rId48"/>
  </p:custDataLst>
  <p:defaultTex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p:defaultTextStyle>
  <p:extLst>
    <p:ext uri="{EFAFB233-063F-42B5-8137-9DF3F51BA10A}">
      <p15:sldGuideLst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p15:guide id="1" orient="horz" pos="2112" userDrawn="1">
          <p15:clr>
            <a:srgbClr val="A4A3A4"/>
          </p15:clr>
        </p15:guide>
        <p15:guide id="2" pos="2880">
          <p15:clr>
            <a:srgbClr val="A4A3A4"/>
          </p15:clr>
        </p15:guide>
      </p15:sldGuideLst>
    </p:ext>
    <p:ext uri="{2D200454-40CA-4A62-9FC3-DE9A4176ACB9}">
      <p15:notesGuideLst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Bajame Sefa" initials="BS" lastIdx="2" clrIdx="0"/>
  <p:cmAuthor id="1" name="Aliaksandr Novikau" initials="AN" lastIdx="1" clrIdx="1">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1-5-21-1385568035-1675961066-622671684-12206630" providerId="AD"/>
      </p:ext>
    </p:extLst>
  </p:cmAuthor>
  <p:cmAuthor id="2" name="Denys Yurievich Motornyy" initials="DYM" lastIdx="2" clrIdx="2">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1-5-21-1385568035-1675961066-622671684-12205300" providerId="AD"/>
      </p:ext>
    </p:extLst>
  </p:cmAuthor>
  <p:cmAuthor id="3" name="Denys Yurievich Motornyy" initials="DYM [2]" lastIdx="8" clrIdx="3">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dmotornyy@ifc.org::0d845041-d67a-471a-a55c-9dcbb8bf4dfe" providerId="AD"/>
      </p:ext>
    </p:extLst>
  </p:cmAuthor>
  <p:cmAuthor id="4" name="Olga Iakymenko" initials="OI" lastIdx="17" clrIdx="4">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oiakymenko@ifc.org::88d6466f-0b7f-40ef-86e2-533b3976bb98" providerId="AD"/>
      </p:ext>
    </p:extLst>
  </p:cmAuthor>
  <p:cmAuthor id="5" name="Boris Janjalia" initials="BJ" lastIdx="5" clrIdx="5">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bjanjalia@ifc.org::4389490e-6084-4931-8432-e6a736e76963" providerId="AD"/>
      </p:ext>
    </p:extLst>
  </p:cmAuthor>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2" frameSlides="1"/>
  <p:showPr showNarration="1">
    <p:present/>
    <p:sldAll/>
    <p:penClr>
      <a:prstClr val="red"/>
    </p:penClr>
    <p:extLst>
      <p:ext uri="{EC167BDD-8182-4AB7-AECC-EB403E3ABB37}">
        <p14:laserClr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a:srgbClr val="FF0000"/>
        </p14:laserClr>
      </p:ext>
      <p:ext uri="{2FDB2607-1784-4EEB-B798-7EB5836EED8A}">
        <p14:showMediaCtrls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
      </p:ext>
    </p:extLst>
  </p:showPr>
  <p:clrMru>
    <a:srgbClr val="92833D"/>
    <a:srgbClr val="11465A"/>
    <a:srgbClr val="336600"/>
    <a:srgbClr val="0B5A37"/>
    <a:srgbClr val="C9E7A7"/>
    <a:srgbClr val="008A3E"/>
    <a:srgbClr val="D2F1DA"/>
    <a:srgbClr val="00863D"/>
    <a:srgbClr val="0041C4"/>
    <a:srgbClr val="CCCCFF"/>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 uri="{FD5EFAAD-0ECE-453E-9831-46B23BE46B34}">
      <p15:chartTrackingRefBased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4AFB56-990F-4201-8AB4-03CF7B9056CE}" v="3" dt="2020-11-18T23:25:01.2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2073" autoAdjust="0"/>
    <p:restoredTop sz="92956" autoAdjust="0"/>
  </p:normalViewPr>
  <p:slideViewPr>
    <p:cSldViewPr snapToGrid="0" showGuides="1">
      <p:cViewPr>
        <p:scale>
          <a:sx n="150" d="100"/>
          <a:sy n="150" d="100"/>
        </p:scale>
        <p:origin x="-864" y="-88"/>
      </p:cViewPr>
      <p:guideLst>
        <p:guide orient="horz" pos="2112"/>
        <p:guide pos="2880"/>
      </p:guideLst>
    </p:cSldViewPr>
  </p:slideViewPr>
  <p:notesTextViewPr>
    <p:cViewPr>
      <p:scale>
        <a:sx n="3" d="2"/>
        <a:sy n="3" d="2"/>
      </p:scale>
      <p:origin x="0" y="0"/>
    </p:cViewPr>
  </p:notesTextViewPr>
  <p:sorterViewPr>
    <p:cViewPr>
      <p:scale>
        <a:sx n="150" d="100"/>
        <a:sy n="150" d="100"/>
      </p:scale>
      <p:origin x="0" y="2768"/>
    </p:cViewPr>
  </p:sorterViewPr>
  <p:notesViewPr>
    <p:cSldViewPr snapToGrid="0" showGuides="1">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4" Type="http://schemas.openxmlformats.org/officeDocument/2006/relationships/slideMaster" Target="slideMasters/slideMaster11.xml"/><Relationship Id="rId15" Type="http://schemas.openxmlformats.org/officeDocument/2006/relationships/slideMaster" Target="slideMasters/slideMaster12.xml"/><Relationship Id="rId16" Type="http://schemas.openxmlformats.org/officeDocument/2006/relationships/slideMaster" Target="slideMasters/slideMaster13.xml"/><Relationship Id="rId17" Type="http://schemas.openxmlformats.org/officeDocument/2006/relationships/slideMaster" Target="slideMasters/slideMaster14.xml"/><Relationship Id="rId18" Type="http://schemas.openxmlformats.org/officeDocument/2006/relationships/slideMaster" Target="slideMasters/slideMaster15.xml"/><Relationship Id="rId19" Type="http://schemas.openxmlformats.org/officeDocument/2006/relationships/slideMaster" Target="slideMasters/slideMaster16.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56" Type="http://schemas.microsoft.com/office/2016/11/relationships/changesInfo" Target="changesInfos/changesInfo1.xml"/><Relationship Id="rId57" Type="http://schemas.microsoft.com/office/2015/10/relationships/revisionInfo" Target="revisionInfo.xml"/><Relationship Id="rId40" Type="http://schemas.openxmlformats.org/officeDocument/2006/relationships/slide" Target="slides/slide21.xml"/><Relationship Id="rId41" Type="http://schemas.openxmlformats.org/officeDocument/2006/relationships/slide" Target="slides/slide22.xml"/><Relationship Id="rId42" Type="http://schemas.openxmlformats.org/officeDocument/2006/relationships/slide" Target="slides/slide23.xml"/><Relationship Id="rId43" Type="http://schemas.openxmlformats.org/officeDocument/2006/relationships/slide" Target="slides/slide24.xml"/><Relationship Id="rId44" Type="http://schemas.openxmlformats.org/officeDocument/2006/relationships/slide" Target="slides/slide25.xml"/><Relationship Id="rId45" Type="http://schemas.openxmlformats.org/officeDocument/2006/relationships/notesMaster" Target="notesMasters/notesMaster1.xml"/><Relationship Id="rId46" Type="http://schemas.openxmlformats.org/officeDocument/2006/relationships/handoutMaster" Target="handoutMasters/handoutMaster1.xml"/><Relationship Id="rId47" Type="http://schemas.openxmlformats.org/officeDocument/2006/relationships/printerSettings" Target="printerSettings/printerSettings1.bin"/><Relationship Id="rId48" Type="http://schemas.openxmlformats.org/officeDocument/2006/relationships/tags" Target="tags/tag1.xml"/><Relationship Id="rId49" Type="http://schemas.openxmlformats.org/officeDocument/2006/relationships/commentAuthors" Target="commentAuthor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9" Type="http://schemas.openxmlformats.org/officeDocument/2006/relationships/slideMaster" Target="slideMasters/slideMaster6.xml"/><Relationship Id="rId30" Type="http://schemas.openxmlformats.org/officeDocument/2006/relationships/slide" Target="slides/slide11.xml"/><Relationship Id="rId31" Type="http://schemas.openxmlformats.org/officeDocument/2006/relationships/slide" Target="slides/slide12.xml"/><Relationship Id="rId32" Type="http://schemas.openxmlformats.org/officeDocument/2006/relationships/slide" Target="slides/slide13.xml"/><Relationship Id="rId33" Type="http://schemas.openxmlformats.org/officeDocument/2006/relationships/slide" Target="slides/slide14.xml"/><Relationship Id="rId34" Type="http://schemas.openxmlformats.org/officeDocument/2006/relationships/slide" Target="slides/slide15.xml"/><Relationship Id="rId35" Type="http://schemas.openxmlformats.org/officeDocument/2006/relationships/slide" Target="slides/slide16.xml"/><Relationship Id="rId36" Type="http://schemas.openxmlformats.org/officeDocument/2006/relationships/slide" Target="slides/slide17.xml"/><Relationship Id="rId37" Type="http://schemas.openxmlformats.org/officeDocument/2006/relationships/slide" Target="slides/slide18.xml"/><Relationship Id="rId38" Type="http://schemas.openxmlformats.org/officeDocument/2006/relationships/slide" Target="slides/slide19.xml"/><Relationship Id="rId39" Type="http://schemas.openxmlformats.org/officeDocument/2006/relationships/slide" Target="slides/slide20.xml"/><Relationship Id="rId20" Type="http://schemas.openxmlformats.org/officeDocument/2006/relationships/slide" Target="slides/slide1.xml"/><Relationship Id="rId21" Type="http://schemas.openxmlformats.org/officeDocument/2006/relationships/slide" Target="slides/slide2.xml"/><Relationship Id="rId22" Type="http://schemas.openxmlformats.org/officeDocument/2006/relationships/slide" Target="slides/slide3.xml"/><Relationship Id="rId23" Type="http://schemas.openxmlformats.org/officeDocument/2006/relationships/slide" Target="slides/slide4.xml"/><Relationship Id="rId24" Type="http://schemas.openxmlformats.org/officeDocument/2006/relationships/slide" Target="slides/slide5.xml"/><Relationship Id="rId25" Type="http://schemas.openxmlformats.org/officeDocument/2006/relationships/slide" Target="slides/slide6.xml"/><Relationship Id="rId26" Type="http://schemas.openxmlformats.org/officeDocument/2006/relationships/slide" Target="slides/slide7.xml"/><Relationship Id="rId27" Type="http://schemas.openxmlformats.org/officeDocument/2006/relationships/slide" Target="slides/slide8.xml"/><Relationship Id="rId28" Type="http://schemas.openxmlformats.org/officeDocument/2006/relationships/slide" Target="slides/slide9.xml"/><Relationship Id="rId29" Type="http://schemas.openxmlformats.org/officeDocument/2006/relationships/slide" Target="slides/slide10.xml"/><Relationship Id="rId10" Type="http://schemas.openxmlformats.org/officeDocument/2006/relationships/slideMaster" Target="slideMasters/slideMaster7.xml"/><Relationship Id="rId11" Type="http://schemas.openxmlformats.org/officeDocument/2006/relationships/slideMaster" Target="slideMasters/slideMaster8.xml"/><Relationship Id="rId12" Type="http://schemas.openxmlformats.org/officeDocument/2006/relationships/slideMaster" Target="slideMasters/slideMaster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litza Germanova" userId="7e8f826f-7fcc-4780-9222-d192953095d1" providerId="ADAL" clId="{2AE13442-803E-4465-84C8-CC4F0B5FA187}"/>
    <pc:docChg chg="addSld modSld">
      <pc:chgData name="Ralitza Germanova" userId="7e8f826f-7fcc-4780-9222-d192953095d1" providerId="ADAL" clId="{2AE13442-803E-4465-84C8-CC4F0B5FA187}" dt="2020-11-18T23:25:17.077" v="20" actId="14100"/>
      <pc:docMkLst>
        <pc:docMk/>
      </pc:docMkLst>
      <pc:sldChg chg="modNotesTx">
        <pc:chgData name="Ralitza Germanova" userId="7e8f826f-7fcc-4780-9222-d192953095d1" providerId="ADAL" clId="{2AE13442-803E-4465-84C8-CC4F0B5FA187}" dt="2020-11-18T23:21:03.086" v="8" actId="6549"/>
        <pc:sldMkLst>
          <pc:docMk/>
          <pc:sldMk cId="593104205" sldId="953"/>
        </pc:sldMkLst>
      </pc:sldChg>
      <pc:sldChg chg="modNotesTx">
        <pc:chgData name="Ralitza Germanova" userId="7e8f826f-7fcc-4780-9222-d192953095d1" providerId="ADAL" clId="{2AE13442-803E-4465-84C8-CC4F0B5FA187}" dt="2020-11-18T23:21:08.019" v="9" actId="6549"/>
        <pc:sldMkLst>
          <pc:docMk/>
          <pc:sldMk cId="1389403879" sldId="3306"/>
        </pc:sldMkLst>
      </pc:sldChg>
      <pc:sldChg chg="modNotesTx">
        <pc:chgData name="Ralitza Germanova" userId="7e8f826f-7fcc-4780-9222-d192953095d1" providerId="ADAL" clId="{2AE13442-803E-4465-84C8-CC4F0B5FA187}" dt="2020-11-18T23:20:43.615" v="6" actId="6549"/>
        <pc:sldMkLst>
          <pc:docMk/>
          <pc:sldMk cId="123826219" sldId="3344"/>
        </pc:sldMkLst>
      </pc:sldChg>
      <pc:sldChg chg="modNotesTx">
        <pc:chgData name="Ralitza Germanova" userId="7e8f826f-7fcc-4780-9222-d192953095d1" providerId="ADAL" clId="{2AE13442-803E-4465-84C8-CC4F0B5FA187}" dt="2020-11-18T23:20:47.140" v="7" actId="6549"/>
        <pc:sldMkLst>
          <pc:docMk/>
          <pc:sldMk cId="554995439" sldId="4122"/>
        </pc:sldMkLst>
      </pc:sldChg>
      <pc:sldChg chg="modNotesTx">
        <pc:chgData name="Ralitza Germanova" userId="7e8f826f-7fcc-4780-9222-d192953095d1" providerId="ADAL" clId="{2AE13442-803E-4465-84C8-CC4F0B5FA187}" dt="2020-11-18T23:21:11.382" v="10" actId="6549"/>
        <pc:sldMkLst>
          <pc:docMk/>
          <pc:sldMk cId="4261516179" sldId="4129"/>
        </pc:sldMkLst>
      </pc:sldChg>
      <pc:sldChg chg="modNotesTx">
        <pc:chgData name="Ralitza Germanova" userId="7e8f826f-7fcc-4780-9222-d192953095d1" providerId="ADAL" clId="{2AE13442-803E-4465-84C8-CC4F0B5FA187}" dt="2020-11-18T23:19:56.757" v="1" actId="6549"/>
        <pc:sldMkLst>
          <pc:docMk/>
          <pc:sldMk cId="2593896545" sldId="4155"/>
        </pc:sldMkLst>
      </pc:sldChg>
      <pc:sldChg chg="modNotesTx">
        <pc:chgData name="Ralitza Germanova" userId="7e8f826f-7fcc-4780-9222-d192953095d1" providerId="ADAL" clId="{2AE13442-803E-4465-84C8-CC4F0B5FA187}" dt="2020-11-18T23:20:40.162" v="5" actId="6549"/>
        <pc:sldMkLst>
          <pc:docMk/>
          <pc:sldMk cId="3443639078" sldId="4156"/>
        </pc:sldMkLst>
      </pc:sldChg>
      <pc:sldChg chg="modNotesTx">
        <pc:chgData name="Ralitza Germanova" userId="7e8f826f-7fcc-4780-9222-d192953095d1" providerId="ADAL" clId="{2AE13442-803E-4465-84C8-CC4F0B5FA187}" dt="2020-11-18T23:20:01.621" v="2" actId="6549"/>
        <pc:sldMkLst>
          <pc:docMk/>
          <pc:sldMk cId="210183794" sldId="4162"/>
        </pc:sldMkLst>
      </pc:sldChg>
      <pc:sldChg chg="modNotesTx">
        <pc:chgData name="Ralitza Germanova" userId="7e8f826f-7fcc-4780-9222-d192953095d1" providerId="ADAL" clId="{2AE13442-803E-4465-84C8-CC4F0B5FA187}" dt="2020-11-18T23:20:12.287" v="3" actId="6549"/>
        <pc:sldMkLst>
          <pc:docMk/>
          <pc:sldMk cId="3586747108" sldId="4163"/>
        </pc:sldMkLst>
      </pc:sldChg>
      <pc:sldChg chg="modNotesTx">
        <pc:chgData name="Ralitza Germanova" userId="7e8f826f-7fcc-4780-9222-d192953095d1" providerId="ADAL" clId="{2AE13442-803E-4465-84C8-CC4F0B5FA187}" dt="2020-11-18T23:21:47.857" v="11" actId="6549"/>
        <pc:sldMkLst>
          <pc:docMk/>
          <pc:sldMk cId="2217001475" sldId="4173"/>
        </pc:sldMkLst>
      </pc:sldChg>
      <pc:sldChg chg="modNotesTx">
        <pc:chgData name="Ralitza Germanova" userId="7e8f826f-7fcc-4780-9222-d192953095d1" providerId="ADAL" clId="{2AE13442-803E-4465-84C8-CC4F0B5FA187}" dt="2020-11-18T23:19:52.005" v="0" actId="6549"/>
        <pc:sldMkLst>
          <pc:docMk/>
          <pc:sldMk cId="4214148885" sldId="4178"/>
        </pc:sldMkLst>
      </pc:sldChg>
      <pc:sldChg chg="modNotesTx">
        <pc:chgData name="Ralitza Germanova" userId="7e8f826f-7fcc-4780-9222-d192953095d1" providerId="ADAL" clId="{2AE13442-803E-4465-84C8-CC4F0B5FA187}" dt="2020-11-18T23:20:34.423" v="4" actId="6549"/>
        <pc:sldMkLst>
          <pc:docMk/>
          <pc:sldMk cId="3883399518" sldId="4186"/>
        </pc:sldMkLst>
      </pc:sldChg>
      <pc:sldChg chg="addSp modSp add">
        <pc:chgData name="Ralitza Germanova" userId="7e8f826f-7fcc-4780-9222-d192953095d1" providerId="ADAL" clId="{2AE13442-803E-4465-84C8-CC4F0B5FA187}" dt="2020-11-18T23:25:17.077" v="20" actId="14100"/>
        <pc:sldMkLst>
          <pc:docMk/>
          <pc:sldMk cId="13964060" sldId="4189"/>
        </pc:sldMkLst>
        <pc:picChg chg="add mod">
          <ac:chgData name="Ralitza Germanova" userId="7e8f826f-7fcc-4780-9222-d192953095d1" providerId="ADAL" clId="{2AE13442-803E-4465-84C8-CC4F0B5FA187}" dt="2020-11-18T23:24:20.697" v="16" actId="14100"/>
          <ac:picMkLst>
            <pc:docMk/>
            <pc:sldMk cId="13964060" sldId="4189"/>
            <ac:picMk id="4" creationId="{5EBA44BA-A958-469E-9C38-2B535B48CB1D}"/>
          </ac:picMkLst>
        </pc:picChg>
        <pc:picChg chg="add mod">
          <ac:chgData name="Ralitza Germanova" userId="7e8f826f-7fcc-4780-9222-d192953095d1" providerId="ADAL" clId="{2AE13442-803E-4465-84C8-CC4F0B5FA187}" dt="2020-11-18T23:25:17.077" v="20" actId="14100"/>
          <ac:picMkLst>
            <pc:docMk/>
            <pc:sldMk cId="13964060" sldId="4189"/>
            <ac:picMk id="5" creationId="{D92EAA66-4C3B-4968-8E57-E191001B8092}"/>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DDB68F-8FEB-B941-AC65-0BA871298AA0}" type="doc">
      <dgm:prSet loTypeId="urn:microsoft.com/office/officeart/2005/8/layout/hList1" loCatId="list" qsTypeId="urn:microsoft.com/office/officeart/2005/8/quickstyle/simple4" qsCatId="simple" csTypeId="urn:microsoft.com/office/officeart/2005/8/colors/accent1_2" csCatId="accent1" phldr="1"/>
      <dgm:spPr/>
      <dgm:t>
        <a:bodyPr/>
        <a:lstStyle/>
        <a:p>
          <a:endParaRPr lang="en-US"/>
        </a:p>
      </dgm:t>
    </dgm:pt>
    <dgm:pt modelId="{ADA7F64D-7E14-1745-863B-BE0C429E3D0B}">
      <dgm:prSet phldrT="[Text]" custT="1"/>
      <dgm:spPr/>
      <dgm:t>
        <a:bodyPr/>
        <a:lstStyle/>
        <a:p>
          <a:r>
            <a:rPr lang="en-US" sz="2400" b="1" dirty="0" smtClean="0"/>
            <a:t>5 </a:t>
          </a:r>
          <a:r>
            <a:rPr lang="en-US" sz="2400" b="1" dirty="0" err="1" smtClean="0"/>
            <a:t>Rs</a:t>
          </a:r>
          <a:endParaRPr lang="en-US" sz="2400" b="1" dirty="0"/>
        </a:p>
      </dgm:t>
    </dgm:pt>
    <dgm:pt modelId="{4DC3C420-718A-0745-8B0A-CB2EB60A3AAE}" type="parTrans" cxnId="{E648B148-7132-7543-AB8E-B566172BDADB}">
      <dgm:prSet/>
      <dgm:spPr/>
      <dgm:t>
        <a:bodyPr/>
        <a:lstStyle/>
        <a:p>
          <a:endParaRPr lang="en-US"/>
        </a:p>
      </dgm:t>
    </dgm:pt>
    <dgm:pt modelId="{9D3AC18E-E415-6449-87A2-05436EBF892B}" type="sibTrans" cxnId="{E648B148-7132-7543-AB8E-B566172BDADB}">
      <dgm:prSet/>
      <dgm:spPr/>
      <dgm:t>
        <a:bodyPr/>
        <a:lstStyle/>
        <a:p>
          <a:endParaRPr lang="en-US"/>
        </a:p>
      </dgm:t>
    </dgm:pt>
    <dgm:pt modelId="{2906BE1C-AE72-CA42-92E8-12E898DECE03}">
      <dgm:prSet phldrT="[Text]"/>
      <dgm:spPr/>
      <dgm:t>
        <a:bodyPr/>
        <a:lstStyle/>
        <a:p>
          <a:pPr>
            <a:spcAft>
              <a:spcPts val="2178"/>
            </a:spcAft>
          </a:pPr>
          <a:r>
            <a:rPr lang="en-US" b="1" dirty="0" smtClean="0"/>
            <a:t>R</a:t>
          </a:r>
          <a:r>
            <a:rPr lang="en-US" dirty="0" smtClean="0"/>
            <a:t>oles</a:t>
          </a:r>
          <a:endParaRPr lang="en-US" dirty="0"/>
        </a:p>
      </dgm:t>
    </dgm:pt>
    <dgm:pt modelId="{F0E2D66C-0709-714B-8D3E-90D3F47AE0F3}" type="parTrans" cxnId="{E2EBF984-518A-7D4F-B54E-3B61B9518984}">
      <dgm:prSet/>
      <dgm:spPr/>
      <dgm:t>
        <a:bodyPr/>
        <a:lstStyle/>
        <a:p>
          <a:endParaRPr lang="en-US"/>
        </a:p>
      </dgm:t>
    </dgm:pt>
    <dgm:pt modelId="{4EDF929C-EEB9-7640-933F-C73AC1242866}" type="sibTrans" cxnId="{E2EBF984-518A-7D4F-B54E-3B61B9518984}">
      <dgm:prSet/>
      <dgm:spPr/>
      <dgm:t>
        <a:bodyPr/>
        <a:lstStyle/>
        <a:p>
          <a:endParaRPr lang="en-US"/>
        </a:p>
      </dgm:t>
    </dgm:pt>
    <dgm:pt modelId="{EEC93BB7-B5F2-A74A-96DA-0429B48F79AD}">
      <dgm:prSet phldrT="[Text]"/>
      <dgm:spPr/>
      <dgm:t>
        <a:bodyPr/>
        <a:lstStyle/>
        <a:p>
          <a:r>
            <a:rPr lang="en-US" b="1" cap="all" dirty="0" smtClean="0"/>
            <a:t>Adult Learning</a:t>
          </a:r>
          <a:endParaRPr lang="en-US" b="1" cap="all" dirty="0"/>
        </a:p>
      </dgm:t>
    </dgm:pt>
    <dgm:pt modelId="{C2D4C503-F304-1247-BF74-63E07BBB34D4}" type="parTrans" cxnId="{BCEDA595-919A-9F4A-BA90-3C6B5D56BDDC}">
      <dgm:prSet/>
      <dgm:spPr/>
      <dgm:t>
        <a:bodyPr/>
        <a:lstStyle/>
        <a:p>
          <a:endParaRPr lang="en-US"/>
        </a:p>
      </dgm:t>
    </dgm:pt>
    <dgm:pt modelId="{EA36D271-A56C-B043-ABD3-22837E9779A1}" type="sibTrans" cxnId="{BCEDA595-919A-9F4A-BA90-3C6B5D56BDDC}">
      <dgm:prSet/>
      <dgm:spPr/>
      <dgm:t>
        <a:bodyPr/>
        <a:lstStyle/>
        <a:p>
          <a:endParaRPr lang="en-US"/>
        </a:p>
      </dgm:t>
    </dgm:pt>
    <dgm:pt modelId="{F2E95545-6D64-C049-8468-32F66D5755B9}">
      <dgm:prSet phldrT="[Text]"/>
      <dgm:spPr/>
      <dgm:t>
        <a:bodyPr/>
        <a:lstStyle/>
        <a:p>
          <a:pPr>
            <a:spcAft>
              <a:spcPts val="1578"/>
            </a:spcAft>
          </a:pPr>
          <a:r>
            <a:rPr lang="en-US" dirty="0" smtClean="0"/>
            <a:t>Adult learners are highly attuned to </a:t>
          </a:r>
          <a:r>
            <a:rPr lang="en-US" dirty="0" smtClean="0"/>
            <a:t>leadership and culture prioritizing ‘safe</a:t>
          </a:r>
          <a:r>
            <a:rPr lang="en-US" dirty="0" smtClean="0"/>
            <a:t>’ and respectful</a:t>
          </a:r>
          <a:r>
            <a:rPr lang="en-US" dirty="0" smtClean="0"/>
            <a:t> environments.</a:t>
          </a:r>
          <a:endParaRPr lang="en-US" dirty="0"/>
        </a:p>
      </dgm:t>
    </dgm:pt>
    <dgm:pt modelId="{2F863E1E-3FDD-7B4C-A871-3AEE84B261F6}" type="parTrans" cxnId="{6455A5CD-D356-E443-812A-12866A260C78}">
      <dgm:prSet/>
      <dgm:spPr/>
      <dgm:t>
        <a:bodyPr/>
        <a:lstStyle/>
        <a:p>
          <a:endParaRPr lang="en-US"/>
        </a:p>
      </dgm:t>
    </dgm:pt>
    <dgm:pt modelId="{FD6EA116-2E46-CF49-9A1C-6EA91B563164}" type="sibTrans" cxnId="{6455A5CD-D356-E443-812A-12866A260C78}">
      <dgm:prSet/>
      <dgm:spPr/>
      <dgm:t>
        <a:bodyPr/>
        <a:lstStyle/>
        <a:p>
          <a:endParaRPr lang="en-US"/>
        </a:p>
      </dgm:t>
    </dgm:pt>
    <dgm:pt modelId="{5F50FE99-8207-1443-9501-E2E1A8C654AF}">
      <dgm:prSet phldrT="[Text]"/>
      <dgm:spPr/>
      <dgm:t>
        <a:bodyPr/>
        <a:lstStyle/>
        <a:p>
          <a:pPr>
            <a:spcAft>
              <a:spcPts val="1578"/>
            </a:spcAft>
          </a:pPr>
          <a:r>
            <a:rPr lang="en-US" dirty="0" smtClean="0"/>
            <a:t>Adults have developed knowledge, skills, leadership and learning preferences. Faculty serve as guides and facilitators.</a:t>
          </a:r>
          <a:endParaRPr lang="en-US" dirty="0"/>
        </a:p>
      </dgm:t>
    </dgm:pt>
    <dgm:pt modelId="{64C4EE2E-92D5-744E-B5F0-763DC18B9E93}" type="parTrans" cxnId="{80BD1B2A-A2A0-2E44-BC62-C8D74F2DC4B2}">
      <dgm:prSet/>
      <dgm:spPr/>
      <dgm:t>
        <a:bodyPr/>
        <a:lstStyle/>
        <a:p>
          <a:endParaRPr lang="en-US"/>
        </a:p>
      </dgm:t>
    </dgm:pt>
    <dgm:pt modelId="{E4CC25EE-F9C0-2746-9EB9-E5E4657B270B}" type="sibTrans" cxnId="{80BD1B2A-A2A0-2E44-BC62-C8D74F2DC4B2}">
      <dgm:prSet/>
      <dgm:spPr/>
      <dgm:t>
        <a:bodyPr/>
        <a:lstStyle/>
        <a:p>
          <a:endParaRPr lang="en-US"/>
        </a:p>
      </dgm:t>
    </dgm:pt>
    <dgm:pt modelId="{F41FB3C8-3575-A24B-B400-06B3AD9C97DC}">
      <dgm:prSet phldrT="[Text]"/>
      <dgm:spPr/>
      <dgm:t>
        <a:bodyPr/>
        <a:lstStyle/>
        <a:p>
          <a:pPr>
            <a:spcAft>
              <a:spcPts val="1578"/>
            </a:spcAft>
          </a:pPr>
          <a:r>
            <a:rPr lang="en-US" dirty="0" smtClean="0"/>
            <a:t>Adults</a:t>
          </a:r>
          <a:r>
            <a:rPr lang="en-US" dirty="0" smtClean="0"/>
            <a:t> are attuned to both verbal </a:t>
          </a:r>
          <a:r>
            <a:rPr lang="en-US" dirty="0" smtClean="0"/>
            <a:t>and non-verbal communication. </a:t>
          </a:r>
          <a:r>
            <a:rPr lang="en-US" dirty="0" smtClean="0"/>
            <a:t> Encourage respectful dialogue </a:t>
          </a:r>
          <a:r>
            <a:rPr lang="en-US" dirty="0" smtClean="0"/>
            <a:t>and problem solving techniques.</a:t>
          </a:r>
          <a:endParaRPr lang="en-US" dirty="0"/>
        </a:p>
      </dgm:t>
    </dgm:pt>
    <dgm:pt modelId="{0879463A-6FED-F640-8C14-7829127FA6DA}" type="parTrans" cxnId="{E30B1B70-CF88-CD4C-A6AA-FACAC42C6DA4}">
      <dgm:prSet/>
      <dgm:spPr/>
      <dgm:t>
        <a:bodyPr/>
        <a:lstStyle/>
        <a:p>
          <a:endParaRPr lang="en-US"/>
        </a:p>
      </dgm:t>
    </dgm:pt>
    <dgm:pt modelId="{E4C4F3B9-29B5-074D-9BFB-F9099E311348}" type="sibTrans" cxnId="{E30B1B70-CF88-CD4C-A6AA-FACAC42C6DA4}">
      <dgm:prSet/>
      <dgm:spPr/>
      <dgm:t>
        <a:bodyPr/>
        <a:lstStyle/>
        <a:p>
          <a:endParaRPr lang="en-US"/>
        </a:p>
      </dgm:t>
    </dgm:pt>
    <dgm:pt modelId="{A41D2A2E-4ED8-DC46-905E-4A7E7CEC7470}">
      <dgm:prSet phldrT="[Text]"/>
      <dgm:spPr/>
      <dgm:t>
        <a:bodyPr/>
        <a:lstStyle/>
        <a:p>
          <a:pPr>
            <a:spcAft>
              <a:spcPts val="1578"/>
            </a:spcAft>
          </a:pPr>
          <a:r>
            <a:rPr lang="en-US" dirty="0" smtClean="0"/>
            <a:t>Adults</a:t>
          </a:r>
          <a:r>
            <a:rPr lang="en-US" dirty="0" smtClean="0"/>
            <a:t> value multiple </a:t>
          </a:r>
          <a:r>
            <a:rPr lang="en-US" dirty="0" smtClean="0"/>
            <a:t>benefits, including</a:t>
          </a:r>
          <a:r>
            <a:rPr lang="en-US" dirty="0" smtClean="0"/>
            <a:t> tangible incentives</a:t>
          </a:r>
          <a:r>
            <a:rPr lang="en-US" dirty="0" smtClean="0"/>
            <a:t>, new relationships and own  progress. </a:t>
          </a:r>
          <a:r>
            <a:rPr lang="en-US" dirty="0" smtClean="0"/>
            <a:t> Heighten significance of learning </a:t>
          </a:r>
          <a:r>
            <a:rPr lang="en-US" dirty="0" smtClean="0"/>
            <a:t>from errors (fast failure)</a:t>
          </a:r>
          <a:endParaRPr lang="en-US" dirty="0"/>
        </a:p>
      </dgm:t>
    </dgm:pt>
    <dgm:pt modelId="{C9323882-6D63-984C-92A2-B7A44DBE112E}" type="parTrans" cxnId="{0949EF39-8D55-4F46-BA43-32BF6F93656A}">
      <dgm:prSet/>
      <dgm:spPr/>
      <dgm:t>
        <a:bodyPr/>
        <a:lstStyle/>
        <a:p>
          <a:endParaRPr lang="en-US"/>
        </a:p>
      </dgm:t>
    </dgm:pt>
    <dgm:pt modelId="{E7F6E7FB-4F59-1046-B532-E9F5DE5DDB48}" type="sibTrans" cxnId="{0949EF39-8D55-4F46-BA43-32BF6F93656A}">
      <dgm:prSet/>
      <dgm:spPr/>
      <dgm:t>
        <a:bodyPr/>
        <a:lstStyle/>
        <a:p>
          <a:endParaRPr lang="en-US"/>
        </a:p>
      </dgm:t>
    </dgm:pt>
    <dgm:pt modelId="{D5649DAC-7174-DA4F-8F28-68A5E512CF1E}">
      <dgm:prSet phldrT="[Text]"/>
      <dgm:spPr/>
      <dgm:t>
        <a:bodyPr/>
        <a:lstStyle/>
        <a:p>
          <a:pPr>
            <a:spcAft>
              <a:spcPts val="2178"/>
            </a:spcAft>
          </a:pPr>
          <a:r>
            <a:rPr lang="en-US" b="1" dirty="0" smtClean="0"/>
            <a:t>R</a:t>
          </a:r>
          <a:r>
            <a:rPr lang="en-US" dirty="0" smtClean="0"/>
            <a:t>elationships</a:t>
          </a:r>
          <a:endParaRPr lang="en-US" dirty="0"/>
        </a:p>
      </dgm:t>
    </dgm:pt>
    <dgm:pt modelId="{435FF2A8-E304-674C-B23D-B9202FF596AA}" type="parTrans" cxnId="{1BCD6BA8-7F54-6C47-9B50-4C616D6C85F2}">
      <dgm:prSet/>
      <dgm:spPr/>
      <dgm:t>
        <a:bodyPr/>
        <a:lstStyle/>
        <a:p>
          <a:endParaRPr lang="en-US"/>
        </a:p>
      </dgm:t>
    </dgm:pt>
    <dgm:pt modelId="{8341A26A-ED17-8843-895D-EEFC7B5246A6}" type="sibTrans" cxnId="{1BCD6BA8-7F54-6C47-9B50-4C616D6C85F2}">
      <dgm:prSet/>
      <dgm:spPr/>
      <dgm:t>
        <a:bodyPr/>
        <a:lstStyle/>
        <a:p>
          <a:endParaRPr lang="en-US"/>
        </a:p>
      </dgm:t>
    </dgm:pt>
    <dgm:pt modelId="{22E0740C-2146-514B-91B3-BE0F2310309B}">
      <dgm:prSet phldrT="[Text]"/>
      <dgm:spPr/>
      <dgm:t>
        <a:bodyPr/>
        <a:lstStyle/>
        <a:p>
          <a:pPr>
            <a:spcAft>
              <a:spcPts val="2178"/>
            </a:spcAft>
          </a:pPr>
          <a:r>
            <a:rPr lang="en-US" b="1" dirty="0" smtClean="0"/>
            <a:t>R</a:t>
          </a:r>
          <a:r>
            <a:rPr lang="en-US" dirty="0" smtClean="0"/>
            <a:t>ewards</a:t>
          </a:r>
          <a:endParaRPr lang="en-US" dirty="0"/>
        </a:p>
      </dgm:t>
    </dgm:pt>
    <dgm:pt modelId="{442EDFE4-0632-5C40-980D-AE2965675B27}" type="parTrans" cxnId="{574917DC-B853-E44C-83DC-360595580D25}">
      <dgm:prSet/>
      <dgm:spPr/>
      <dgm:t>
        <a:bodyPr/>
        <a:lstStyle/>
        <a:p>
          <a:endParaRPr lang="en-US"/>
        </a:p>
      </dgm:t>
    </dgm:pt>
    <dgm:pt modelId="{679518CE-843D-4B42-A06A-E0DC6AAB9324}" type="sibTrans" cxnId="{574917DC-B853-E44C-83DC-360595580D25}">
      <dgm:prSet/>
      <dgm:spPr/>
      <dgm:t>
        <a:bodyPr/>
        <a:lstStyle/>
        <a:p>
          <a:endParaRPr lang="en-US"/>
        </a:p>
      </dgm:t>
    </dgm:pt>
    <dgm:pt modelId="{AC18A7AA-E49A-4F4F-8032-E7834FC30A18}">
      <dgm:prSet phldrT="[Text]"/>
      <dgm:spPr/>
      <dgm:t>
        <a:bodyPr/>
        <a:lstStyle/>
        <a:p>
          <a:pPr>
            <a:spcAft>
              <a:spcPts val="978"/>
            </a:spcAft>
          </a:pPr>
          <a:endParaRPr lang="en-US" dirty="0"/>
        </a:p>
      </dgm:t>
    </dgm:pt>
    <dgm:pt modelId="{A8DE7CCC-672E-3948-9114-8A38FF6330F2}" type="parTrans" cxnId="{72FA3F92-028F-0642-AFD8-0648EF95475D}">
      <dgm:prSet/>
      <dgm:spPr/>
      <dgm:t>
        <a:bodyPr/>
        <a:lstStyle/>
        <a:p>
          <a:endParaRPr lang="en-US"/>
        </a:p>
      </dgm:t>
    </dgm:pt>
    <dgm:pt modelId="{6BB650A2-28A3-EB40-BB77-B12A8867267F}" type="sibTrans" cxnId="{72FA3F92-028F-0642-AFD8-0648EF95475D}">
      <dgm:prSet/>
      <dgm:spPr/>
      <dgm:t>
        <a:bodyPr/>
        <a:lstStyle/>
        <a:p>
          <a:endParaRPr lang="en-US"/>
        </a:p>
      </dgm:t>
    </dgm:pt>
    <dgm:pt modelId="{1DAE672F-01B4-B54C-8088-BFA8E96C5B6D}">
      <dgm:prSet phldrT="[Text]"/>
      <dgm:spPr/>
      <dgm:t>
        <a:bodyPr/>
        <a:lstStyle/>
        <a:p>
          <a:pPr>
            <a:spcAft>
              <a:spcPts val="2178"/>
            </a:spcAft>
          </a:pPr>
          <a:endParaRPr lang="en-US" dirty="0"/>
        </a:p>
      </dgm:t>
    </dgm:pt>
    <dgm:pt modelId="{76A49D7C-18C0-1146-9946-C4EB7BDDD258}" type="parTrans" cxnId="{3E8EF368-064F-504F-9BCB-0DEA7BD5A785}">
      <dgm:prSet/>
      <dgm:spPr/>
      <dgm:t>
        <a:bodyPr/>
        <a:lstStyle/>
        <a:p>
          <a:endParaRPr lang="en-US"/>
        </a:p>
      </dgm:t>
    </dgm:pt>
    <dgm:pt modelId="{DD3C7C8C-D264-2E4D-866D-9D4903270FDF}" type="sibTrans" cxnId="{3E8EF368-064F-504F-9BCB-0DEA7BD5A785}">
      <dgm:prSet/>
      <dgm:spPr/>
      <dgm:t>
        <a:bodyPr/>
        <a:lstStyle/>
        <a:p>
          <a:endParaRPr lang="en-US"/>
        </a:p>
      </dgm:t>
    </dgm:pt>
    <dgm:pt modelId="{02677A9E-519B-E04F-B496-5564A1552C9F}">
      <dgm:prSet phldrT="[Text]"/>
      <dgm:spPr/>
      <dgm:t>
        <a:bodyPr/>
        <a:lstStyle/>
        <a:p>
          <a:pPr>
            <a:spcAft>
              <a:spcPts val="2178"/>
            </a:spcAft>
          </a:pPr>
          <a:endParaRPr lang="en-US" dirty="0"/>
        </a:p>
      </dgm:t>
    </dgm:pt>
    <dgm:pt modelId="{A0F448F5-F5CC-F945-8BEB-5C6030649528}" type="parTrans" cxnId="{5D202EB5-724B-424E-B83D-415B29A38B08}">
      <dgm:prSet/>
      <dgm:spPr/>
      <dgm:t>
        <a:bodyPr/>
        <a:lstStyle/>
        <a:p>
          <a:endParaRPr lang="en-US"/>
        </a:p>
      </dgm:t>
    </dgm:pt>
    <dgm:pt modelId="{5ABCE151-4FEE-AF41-9DBC-B15DE4348A53}" type="sibTrans" cxnId="{5D202EB5-724B-424E-B83D-415B29A38B08}">
      <dgm:prSet/>
      <dgm:spPr/>
      <dgm:t>
        <a:bodyPr/>
        <a:lstStyle/>
        <a:p>
          <a:endParaRPr lang="en-US"/>
        </a:p>
      </dgm:t>
    </dgm:pt>
    <dgm:pt modelId="{22CDF014-794C-4D42-8AF5-D29D0413AABA}">
      <dgm:prSet phldrT="[Text]"/>
      <dgm:spPr/>
      <dgm:t>
        <a:bodyPr/>
        <a:lstStyle/>
        <a:p>
          <a:pPr>
            <a:spcAft>
              <a:spcPts val="978"/>
            </a:spcAft>
          </a:pPr>
          <a:r>
            <a:rPr lang="en-US" b="1" dirty="0" smtClean="0"/>
            <a:t>R</a:t>
          </a:r>
          <a:r>
            <a:rPr lang="en-US" dirty="0" smtClean="0"/>
            <a:t>espect</a:t>
          </a:r>
          <a:endParaRPr lang="en-US" dirty="0"/>
        </a:p>
      </dgm:t>
    </dgm:pt>
    <dgm:pt modelId="{39DB38FD-D455-E347-9134-3C3C457930B7}" type="parTrans" cxnId="{FF07C49C-24E5-464B-9343-BD8BBFC6CC92}">
      <dgm:prSet/>
      <dgm:spPr/>
      <dgm:t>
        <a:bodyPr/>
        <a:lstStyle/>
        <a:p>
          <a:endParaRPr lang="en-US"/>
        </a:p>
      </dgm:t>
    </dgm:pt>
    <dgm:pt modelId="{DCECF22B-C980-7745-A88E-6EDB716C3A4F}" type="sibTrans" cxnId="{FF07C49C-24E5-464B-9343-BD8BBFC6CC92}">
      <dgm:prSet/>
      <dgm:spPr/>
      <dgm:t>
        <a:bodyPr/>
        <a:lstStyle/>
        <a:p>
          <a:endParaRPr lang="en-US"/>
        </a:p>
      </dgm:t>
    </dgm:pt>
    <dgm:pt modelId="{421F775C-868B-B341-AE80-F33413CE44A4}">
      <dgm:prSet phldrT="[Text]"/>
      <dgm:spPr/>
      <dgm:t>
        <a:bodyPr/>
        <a:lstStyle/>
        <a:p>
          <a:pPr>
            <a:spcAft>
              <a:spcPts val="1578"/>
            </a:spcAft>
          </a:pPr>
          <a:r>
            <a:rPr lang="en-US" dirty="0" smtClean="0"/>
            <a:t>Adults seek</a:t>
          </a:r>
          <a:r>
            <a:rPr lang="en-US" dirty="0" smtClean="0"/>
            <a:t> practical </a:t>
          </a:r>
          <a:r>
            <a:rPr lang="en-US" dirty="0" smtClean="0"/>
            <a:t>information and</a:t>
          </a:r>
          <a:r>
            <a:rPr lang="en-US" dirty="0" smtClean="0"/>
            <a:t> are motivated to learn from relevant successes and challenges of peers. </a:t>
          </a:r>
          <a:endParaRPr lang="en-US" dirty="0"/>
        </a:p>
      </dgm:t>
    </dgm:pt>
    <dgm:pt modelId="{3CB68B68-80E3-4B4D-A2EF-C878E90931E3}" type="parTrans" cxnId="{176D5744-2EF0-404B-AB7A-6E13D44E0B61}">
      <dgm:prSet/>
      <dgm:spPr/>
      <dgm:t>
        <a:bodyPr/>
        <a:lstStyle/>
        <a:p>
          <a:endParaRPr lang="en-US"/>
        </a:p>
      </dgm:t>
    </dgm:pt>
    <dgm:pt modelId="{992988E8-CD0F-2648-902E-7FFDBAEC2DF1}" type="sibTrans" cxnId="{176D5744-2EF0-404B-AB7A-6E13D44E0B61}">
      <dgm:prSet/>
      <dgm:spPr/>
      <dgm:t>
        <a:bodyPr/>
        <a:lstStyle/>
        <a:p>
          <a:endParaRPr lang="en-US"/>
        </a:p>
      </dgm:t>
    </dgm:pt>
    <dgm:pt modelId="{AD783A24-CB9E-C34B-AC6C-904104F231F4}">
      <dgm:prSet phldrT="[Text]"/>
      <dgm:spPr/>
      <dgm:t>
        <a:bodyPr/>
        <a:lstStyle/>
        <a:p>
          <a:pPr>
            <a:spcAft>
              <a:spcPts val="978"/>
            </a:spcAft>
          </a:pPr>
          <a:r>
            <a:rPr lang="en-US" b="1" dirty="0" smtClean="0"/>
            <a:t>R</a:t>
          </a:r>
          <a:r>
            <a:rPr lang="en-US" dirty="0" smtClean="0"/>
            <a:t>eason</a:t>
          </a:r>
          <a:endParaRPr lang="en-US" dirty="0"/>
        </a:p>
      </dgm:t>
    </dgm:pt>
    <dgm:pt modelId="{AC1FF085-DB4D-2B45-BB04-FDACBA9AF4F8}" type="parTrans" cxnId="{146A7522-C5F8-0E44-B793-73044D9C1E2D}">
      <dgm:prSet/>
      <dgm:spPr/>
      <dgm:t>
        <a:bodyPr/>
        <a:lstStyle/>
        <a:p>
          <a:endParaRPr lang="en-US"/>
        </a:p>
      </dgm:t>
    </dgm:pt>
    <dgm:pt modelId="{AD2668FB-AF9F-3340-BA25-DC5677C65EEB}" type="sibTrans" cxnId="{146A7522-C5F8-0E44-B793-73044D9C1E2D}">
      <dgm:prSet/>
      <dgm:spPr/>
      <dgm:t>
        <a:bodyPr/>
        <a:lstStyle/>
        <a:p>
          <a:endParaRPr lang="en-US"/>
        </a:p>
      </dgm:t>
    </dgm:pt>
    <dgm:pt modelId="{8EFF71B7-39A2-C543-ACA5-35A8C56B41C6}">
      <dgm:prSet phldrT="[Text]"/>
      <dgm:spPr/>
      <dgm:t>
        <a:bodyPr/>
        <a:lstStyle/>
        <a:p>
          <a:pPr>
            <a:spcAft>
              <a:spcPts val="978"/>
            </a:spcAft>
          </a:pPr>
          <a:endParaRPr lang="en-US" dirty="0"/>
        </a:p>
      </dgm:t>
    </dgm:pt>
    <dgm:pt modelId="{4112DA3F-F926-A843-A788-D91C2CB9E83F}" type="parTrans" cxnId="{32E35662-3BC0-A449-A301-D58226A10840}">
      <dgm:prSet/>
      <dgm:spPr/>
      <dgm:t>
        <a:bodyPr/>
        <a:lstStyle/>
        <a:p>
          <a:endParaRPr lang="en-US"/>
        </a:p>
      </dgm:t>
    </dgm:pt>
    <dgm:pt modelId="{3B112E92-2AA4-E141-A821-8F40672C1870}" type="sibTrans" cxnId="{32E35662-3BC0-A449-A301-D58226A10840}">
      <dgm:prSet/>
      <dgm:spPr/>
      <dgm:t>
        <a:bodyPr/>
        <a:lstStyle/>
        <a:p>
          <a:endParaRPr lang="en-US"/>
        </a:p>
      </dgm:t>
    </dgm:pt>
    <dgm:pt modelId="{82AC1F70-1EDC-C740-B780-CB063CAC0CE6}">
      <dgm:prSet phldrT="[Text]"/>
      <dgm:spPr/>
      <dgm:t>
        <a:bodyPr/>
        <a:lstStyle/>
        <a:p>
          <a:pPr>
            <a:spcAft>
              <a:spcPts val="978"/>
            </a:spcAft>
          </a:pPr>
          <a:endParaRPr lang="en-US" dirty="0"/>
        </a:p>
      </dgm:t>
    </dgm:pt>
    <dgm:pt modelId="{DB5FF0A0-A917-1B4A-A85E-4A9521AB16A8}" type="parTrans" cxnId="{57B64560-A344-604A-A9CA-76EDD7CAC013}">
      <dgm:prSet/>
      <dgm:spPr/>
    </dgm:pt>
    <dgm:pt modelId="{92545929-FC0F-404C-8BC6-0C1EAD150945}" type="sibTrans" cxnId="{57B64560-A344-604A-A9CA-76EDD7CAC013}">
      <dgm:prSet/>
      <dgm:spPr/>
    </dgm:pt>
    <dgm:pt modelId="{FA6A57CA-CB07-CE4F-8246-CFFBF226FE71}" type="pres">
      <dgm:prSet presAssocID="{FEDDB68F-8FEB-B941-AC65-0BA871298AA0}" presName="Name0" presStyleCnt="0">
        <dgm:presLayoutVars>
          <dgm:dir/>
          <dgm:animLvl val="lvl"/>
          <dgm:resizeHandles val="exact"/>
        </dgm:presLayoutVars>
      </dgm:prSet>
      <dgm:spPr/>
      <dgm:t>
        <a:bodyPr/>
        <a:lstStyle/>
        <a:p>
          <a:endParaRPr lang="en-US"/>
        </a:p>
      </dgm:t>
    </dgm:pt>
    <dgm:pt modelId="{2A6C63D1-3661-0441-9766-7431C25DB640}" type="pres">
      <dgm:prSet presAssocID="{ADA7F64D-7E14-1745-863B-BE0C429E3D0B}" presName="composite" presStyleCnt="0"/>
      <dgm:spPr/>
    </dgm:pt>
    <dgm:pt modelId="{CD0FA781-D96E-C14F-9714-3CBA4B1DF1B1}" type="pres">
      <dgm:prSet presAssocID="{ADA7F64D-7E14-1745-863B-BE0C429E3D0B}" presName="parTx" presStyleLbl="alignNode1" presStyleIdx="0" presStyleCnt="2" custScaleX="37921" custScaleY="105754" custLinFactNeighborX="6516" custLinFactNeighborY="-12509">
        <dgm:presLayoutVars>
          <dgm:chMax val="0"/>
          <dgm:chPref val="0"/>
          <dgm:bulletEnabled val="1"/>
        </dgm:presLayoutVars>
      </dgm:prSet>
      <dgm:spPr/>
      <dgm:t>
        <a:bodyPr/>
        <a:lstStyle/>
        <a:p>
          <a:endParaRPr lang="en-US"/>
        </a:p>
      </dgm:t>
    </dgm:pt>
    <dgm:pt modelId="{DAE2CEBA-DD72-1E40-A9A5-8F660B70B094}" type="pres">
      <dgm:prSet presAssocID="{ADA7F64D-7E14-1745-863B-BE0C429E3D0B}" presName="desTx" presStyleLbl="alignAccFollowNode1" presStyleIdx="0" presStyleCnt="2" custScaleX="35413" custScaleY="93040" custLinFactNeighborX="7643" custLinFactNeighborY="-3296">
        <dgm:presLayoutVars>
          <dgm:bulletEnabled val="1"/>
        </dgm:presLayoutVars>
      </dgm:prSet>
      <dgm:spPr/>
      <dgm:t>
        <a:bodyPr/>
        <a:lstStyle/>
        <a:p>
          <a:endParaRPr lang="en-US"/>
        </a:p>
      </dgm:t>
    </dgm:pt>
    <dgm:pt modelId="{D040A8F8-D916-AC4A-B687-76DB02A64B1F}" type="pres">
      <dgm:prSet presAssocID="{9D3AC18E-E415-6449-87A2-05436EBF892B}" presName="space" presStyleCnt="0"/>
      <dgm:spPr/>
    </dgm:pt>
    <dgm:pt modelId="{05B0F315-4AB9-824B-BE9B-05EF509A6C85}" type="pres">
      <dgm:prSet presAssocID="{EEC93BB7-B5F2-A74A-96DA-0429B48F79AD}" presName="composite" presStyleCnt="0"/>
      <dgm:spPr/>
    </dgm:pt>
    <dgm:pt modelId="{A1731BDB-6F5A-8442-9230-E01DC3DE7150}" type="pres">
      <dgm:prSet presAssocID="{EEC93BB7-B5F2-A74A-96DA-0429B48F79AD}" presName="parTx" presStyleLbl="alignNode1" presStyleIdx="1" presStyleCnt="2" custLinFactNeighborX="65" custLinFactNeighborY="-4672">
        <dgm:presLayoutVars>
          <dgm:chMax val="0"/>
          <dgm:chPref val="0"/>
          <dgm:bulletEnabled val="1"/>
        </dgm:presLayoutVars>
      </dgm:prSet>
      <dgm:spPr/>
      <dgm:t>
        <a:bodyPr/>
        <a:lstStyle/>
        <a:p>
          <a:endParaRPr lang="en-US"/>
        </a:p>
      </dgm:t>
    </dgm:pt>
    <dgm:pt modelId="{631AF278-9406-A243-BA26-8C4E0CB46D53}" type="pres">
      <dgm:prSet presAssocID="{EEC93BB7-B5F2-A74A-96DA-0429B48F79AD}" presName="desTx" presStyleLbl="alignAccFollowNode1" presStyleIdx="1" presStyleCnt="2" custScaleX="100171" custScaleY="105555" custLinFactNeighborX="65" custLinFactNeighborY="7045">
        <dgm:presLayoutVars>
          <dgm:bulletEnabled val="1"/>
        </dgm:presLayoutVars>
      </dgm:prSet>
      <dgm:spPr/>
      <dgm:t>
        <a:bodyPr/>
        <a:lstStyle/>
        <a:p>
          <a:endParaRPr lang="en-US"/>
        </a:p>
      </dgm:t>
    </dgm:pt>
  </dgm:ptLst>
  <dgm:cxnLst>
    <dgm:cxn modelId="{186CCB46-6B18-DD49-943E-D4F685D474A7}" type="presOf" srcId="{5F50FE99-8207-1443-9501-E2E1A8C654AF}" destId="{631AF278-9406-A243-BA26-8C4E0CB46D53}" srcOrd="0" destOrd="2" presId="urn:microsoft.com/office/officeart/2005/8/layout/hList1"/>
    <dgm:cxn modelId="{57B64560-A344-604A-A9CA-76EDD7CAC013}" srcId="{ADA7F64D-7E14-1745-863B-BE0C429E3D0B}" destId="{82AC1F70-1EDC-C740-B780-CB063CAC0CE6}" srcOrd="3" destOrd="0" parTransId="{DB5FF0A0-A917-1B4A-A85E-4A9521AB16A8}" sibTransId="{92545929-FC0F-404C-8BC6-0C1EAD150945}"/>
    <dgm:cxn modelId="{05D39B96-AB66-C14E-ACAA-9050FDFA0ACB}" type="presOf" srcId="{82AC1F70-1EDC-C740-B780-CB063CAC0CE6}" destId="{DAE2CEBA-DD72-1E40-A9A5-8F660B70B094}" srcOrd="0" destOrd="3" presId="urn:microsoft.com/office/officeart/2005/8/layout/hList1"/>
    <dgm:cxn modelId="{EC25D8A7-227B-6646-BDEA-614D8D19D628}" type="presOf" srcId="{D5649DAC-7174-DA4F-8F28-68A5E512CF1E}" destId="{DAE2CEBA-DD72-1E40-A9A5-8F660B70B094}" srcOrd="0" destOrd="7" presId="urn:microsoft.com/office/officeart/2005/8/layout/hList1"/>
    <dgm:cxn modelId="{1B895784-467E-F847-9F25-83B33CCDB6D6}" type="presOf" srcId="{F2E95545-6D64-C049-8468-32F66D5755B9}" destId="{631AF278-9406-A243-BA26-8C4E0CB46D53}" srcOrd="0" destOrd="0" presId="urn:microsoft.com/office/officeart/2005/8/layout/hList1"/>
    <dgm:cxn modelId="{72FA3F92-028F-0642-AFD8-0648EF95475D}" srcId="{ADA7F64D-7E14-1745-863B-BE0C429E3D0B}" destId="{AC18A7AA-E49A-4F4F-8032-E7834FC30A18}" srcOrd="4" destOrd="0" parTransId="{A8DE7CCC-672E-3948-9114-8A38FF6330F2}" sibTransId="{6BB650A2-28A3-EB40-BB77-B12A8867267F}"/>
    <dgm:cxn modelId="{FF07C49C-24E5-464B-9343-BD8BBFC6CC92}" srcId="{ADA7F64D-7E14-1745-863B-BE0C429E3D0B}" destId="{22CDF014-794C-4D42-8AF5-D29D0413AABA}" srcOrd="0" destOrd="0" parTransId="{39DB38FD-D455-E347-9134-3C3C457930B7}" sibTransId="{DCECF22B-C980-7745-A88E-6EDB716C3A4F}"/>
    <dgm:cxn modelId="{ADD21F78-86D9-5244-AE2A-EB2AA4B2C3EF}" type="presOf" srcId="{02677A9E-519B-E04F-B496-5564A1552C9F}" destId="{DAE2CEBA-DD72-1E40-A9A5-8F660B70B094}" srcOrd="0" destOrd="8" presId="urn:microsoft.com/office/officeart/2005/8/layout/hList1"/>
    <dgm:cxn modelId="{0949EF39-8D55-4F46-BA43-32BF6F93656A}" srcId="{EEC93BB7-B5F2-A74A-96DA-0429B48F79AD}" destId="{A41D2A2E-4ED8-DC46-905E-4A7E7CEC7470}" srcOrd="4" destOrd="0" parTransId="{C9323882-6D63-984C-92A2-B7A44DBE112E}" sibTransId="{E7F6E7FB-4F59-1046-B532-E9F5DE5DDB48}"/>
    <dgm:cxn modelId="{C6B0B4EF-9CA3-C543-8DBD-5B9C14A82340}" type="presOf" srcId="{FEDDB68F-8FEB-B941-AC65-0BA871298AA0}" destId="{FA6A57CA-CB07-CE4F-8246-CFFBF226FE71}" srcOrd="0" destOrd="0" presId="urn:microsoft.com/office/officeart/2005/8/layout/hList1"/>
    <dgm:cxn modelId="{BAD6FF17-8D0E-7C49-BC03-C43C881BCCBC}" type="presOf" srcId="{421F775C-868B-B341-AE80-F33413CE44A4}" destId="{631AF278-9406-A243-BA26-8C4E0CB46D53}" srcOrd="0" destOrd="1" presId="urn:microsoft.com/office/officeart/2005/8/layout/hList1"/>
    <dgm:cxn modelId="{BCEDA595-919A-9F4A-BA90-3C6B5D56BDDC}" srcId="{FEDDB68F-8FEB-B941-AC65-0BA871298AA0}" destId="{EEC93BB7-B5F2-A74A-96DA-0429B48F79AD}" srcOrd="1" destOrd="0" parTransId="{C2D4C503-F304-1247-BF74-63E07BBB34D4}" sibTransId="{EA36D271-A56C-B043-ABD3-22837E9779A1}"/>
    <dgm:cxn modelId="{E648B148-7132-7543-AB8E-B566172BDADB}" srcId="{FEDDB68F-8FEB-B941-AC65-0BA871298AA0}" destId="{ADA7F64D-7E14-1745-863B-BE0C429E3D0B}" srcOrd="0" destOrd="0" parTransId="{4DC3C420-718A-0745-8B0A-CB2EB60A3AAE}" sibTransId="{9D3AC18E-E415-6449-87A2-05436EBF892B}"/>
    <dgm:cxn modelId="{E2EBF984-518A-7D4F-B54E-3B61B9518984}" srcId="{ADA7F64D-7E14-1745-863B-BE0C429E3D0B}" destId="{2906BE1C-AE72-CA42-92E8-12E898DECE03}" srcOrd="5" destOrd="0" parTransId="{F0E2D66C-0709-714B-8D3E-90D3F47AE0F3}" sibTransId="{4EDF929C-EEB9-7640-933F-C73AC1242866}"/>
    <dgm:cxn modelId="{1AA22D55-8B1D-E84C-BAB2-EE09BD55B9BB}" type="presOf" srcId="{2906BE1C-AE72-CA42-92E8-12E898DECE03}" destId="{DAE2CEBA-DD72-1E40-A9A5-8F660B70B094}" srcOrd="0" destOrd="5" presId="urn:microsoft.com/office/officeart/2005/8/layout/hList1"/>
    <dgm:cxn modelId="{327BE85C-6EAE-424F-A6A2-982E13360167}" type="presOf" srcId="{AC18A7AA-E49A-4F4F-8032-E7834FC30A18}" destId="{DAE2CEBA-DD72-1E40-A9A5-8F660B70B094}" srcOrd="0" destOrd="4" presId="urn:microsoft.com/office/officeart/2005/8/layout/hList1"/>
    <dgm:cxn modelId="{3E8EF368-064F-504F-9BCB-0DEA7BD5A785}" srcId="{ADA7F64D-7E14-1745-863B-BE0C429E3D0B}" destId="{1DAE672F-01B4-B54C-8088-BFA8E96C5B6D}" srcOrd="6" destOrd="0" parTransId="{76A49D7C-18C0-1146-9946-C4EB7BDDD258}" sibTransId="{DD3C7C8C-D264-2E4D-866D-9D4903270FDF}"/>
    <dgm:cxn modelId="{FA1321B6-A62D-CF4C-9210-758BE6FB8418}" type="presOf" srcId="{AD783A24-CB9E-C34B-AC6C-904104F231F4}" destId="{DAE2CEBA-DD72-1E40-A9A5-8F660B70B094}" srcOrd="0" destOrd="2" presId="urn:microsoft.com/office/officeart/2005/8/layout/hList1"/>
    <dgm:cxn modelId="{43105E63-B8D0-8E4C-99FC-4F090F6F134D}" type="presOf" srcId="{1DAE672F-01B4-B54C-8088-BFA8E96C5B6D}" destId="{DAE2CEBA-DD72-1E40-A9A5-8F660B70B094}" srcOrd="0" destOrd="6" presId="urn:microsoft.com/office/officeart/2005/8/layout/hList1"/>
    <dgm:cxn modelId="{32E35662-3BC0-A449-A301-D58226A10840}" srcId="{ADA7F64D-7E14-1745-863B-BE0C429E3D0B}" destId="{8EFF71B7-39A2-C543-ACA5-35A8C56B41C6}" srcOrd="1" destOrd="0" parTransId="{4112DA3F-F926-A843-A788-D91C2CB9E83F}" sibTransId="{3B112E92-2AA4-E141-A821-8F40672C1870}"/>
    <dgm:cxn modelId="{80BD1B2A-A2A0-2E44-BC62-C8D74F2DC4B2}" srcId="{EEC93BB7-B5F2-A74A-96DA-0429B48F79AD}" destId="{5F50FE99-8207-1443-9501-E2E1A8C654AF}" srcOrd="2" destOrd="0" parTransId="{64C4EE2E-92D5-744E-B5F0-763DC18B9E93}" sibTransId="{E4CC25EE-F9C0-2746-9EB9-E5E4657B270B}"/>
    <dgm:cxn modelId="{EF49F1B7-A9C9-564D-AFB6-E6E3D2AFA961}" type="presOf" srcId="{22CDF014-794C-4D42-8AF5-D29D0413AABA}" destId="{DAE2CEBA-DD72-1E40-A9A5-8F660B70B094}" srcOrd="0" destOrd="0" presId="urn:microsoft.com/office/officeart/2005/8/layout/hList1"/>
    <dgm:cxn modelId="{2A1028B4-3AFA-8A46-965F-3382A7A08B6F}" type="presOf" srcId="{ADA7F64D-7E14-1745-863B-BE0C429E3D0B}" destId="{CD0FA781-D96E-C14F-9714-3CBA4B1DF1B1}" srcOrd="0" destOrd="0" presId="urn:microsoft.com/office/officeart/2005/8/layout/hList1"/>
    <dgm:cxn modelId="{6455A5CD-D356-E443-812A-12866A260C78}" srcId="{EEC93BB7-B5F2-A74A-96DA-0429B48F79AD}" destId="{F2E95545-6D64-C049-8468-32F66D5755B9}" srcOrd="0" destOrd="0" parTransId="{2F863E1E-3FDD-7B4C-A871-3AEE84B261F6}" sibTransId="{FD6EA116-2E46-CF49-9A1C-6EA91B563164}"/>
    <dgm:cxn modelId="{146A7522-C5F8-0E44-B793-73044D9C1E2D}" srcId="{ADA7F64D-7E14-1745-863B-BE0C429E3D0B}" destId="{AD783A24-CB9E-C34B-AC6C-904104F231F4}" srcOrd="2" destOrd="0" parTransId="{AC1FF085-DB4D-2B45-BB04-FDACBA9AF4F8}" sibTransId="{AD2668FB-AF9F-3340-BA25-DC5677C65EEB}"/>
    <dgm:cxn modelId="{176D5744-2EF0-404B-AB7A-6E13D44E0B61}" srcId="{EEC93BB7-B5F2-A74A-96DA-0429B48F79AD}" destId="{421F775C-868B-B341-AE80-F33413CE44A4}" srcOrd="1" destOrd="0" parTransId="{3CB68B68-80E3-4B4D-A2EF-C878E90931E3}" sibTransId="{992988E8-CD0F-2648-902E-7FFDBAEC2DF1}"/>
    <dgm:cxn modelId="{1BCD6BA8-7F54-6C47-9B50-4C616D6C85F2}" srcId="{ADA7F64D-7E14-1745-863B-BE0C429E3D0B}" destId="{D5649DAC-7174-DA4F-8F28-68A5E512CF1E}" srcOrd="7" destOrd="0" parTransId="{435FF2A8-E304-674C-B23D-B9202FF596AA}" sibTransId="{8341A26A-ED17-8843-895D-EEFC7B5246A6}"/>
    <dgm:cxn modelId="{E30B1B70-CF88-CD4C-A6AA-FACAC42C6DA4}" srcId="{EEC93BB7-B5F2-A74A-96DA-0429B48F79AD}" destId="{F41FB3C8-3575-A24B-B400-06B3AD9C97DC}" srcOrd="3" destOrd="0" parTransId="{0879463A-6FED-F640-8C14-7829127FA6DA}" sibTransId="{E4C4F3B9-29B5-074D-9BFB-F9099E311348}"/>
    <dgm:cxn modelId="{0093E560-DA8C-FB41-8499-B165FFFC2F89}" type="presOf" srcId="{A41D2A2E-4ED8-DC46-905E-4A7E7CEC7470}" destId="{631AF278-9406-A243-BA26-8C4E0CB46D53}" srcOrd="0" destOrd="4" presId="urn:microsoft.com/office/officeart/2005/8/layout/hList1"/>
    <dgm:cxn modelId="{ED30C7E8-3EF4-C24B-BFF5-D9D237DD183F}" type="presOf" srcId="{22E0740C-2146-514B-91B3-BE0F2310309B}" destId="{DAE2CEBA-DD72-1E40-A9A5-8F660B70B094}" srcOrd="0" destOrd="9" presId="urn:microsoft.com/office/officeart/2005/8/layout/hList1"/>
    <dgm:cxn modelId="{2D3CDFE3-3F9D-4546-BB58-055395014776}" type="presOf" srcId="{F41FB3C8-3575-A24B-B400-06B3AD9C97DC}" destId="{631AF278-9406-A243-BA26-8C4E0CB46D53}" srcOrd="0" destOrd="3" presId="urn:microsoft.com/office/officeart/2005/8/layout/hList1"/>
    <dgm:cxn modelId="{27203385-C3B5-544F-8BF0-5F891B33425B}" type="presOf" srcId="{8EFF71B7-39A2-C543-ACA5-35A8C56B41C6}" destId="{DAE2CEBA-DD72-1E40-A9A5-8F660B70B094}" srcOrd="0" destOrd="1" presId="urn:microsoft.com/office/officeart/2005/8/layout/hList1"/>
    <dgm:cxn modelId="{F0C05014-C529-DB46-A113-96B5C718A1BF}" type="presOf" srcId="{EEC93BB7-B5F2-A74A-96DA-0429B48F79AD}" destId="{A1731BDB-6F5A-8442-9230-E01DC3DE7150}" srcOrd="0" destOrd="0" presId="urn:microsoft.com/office/officeart/2005/8/layout/hList1"/>
    <dgm:cxn modelId="{574917DC-B853-E44C-83DC-360595580D25}" srcId="{ADA7F64D-7E14-1745-863B-BE0C429E3D0B}" destId="{22E0740C-2146-514B-91B3-BE0F2310309B}" srcOrd="9" destOrd="0" parTransId="{442EDFE4-0632-5C40-980D-AE2965675B27}" sibTransId="{679518CE-843D-4B42-A06A-E0DC6AAB9324}"/>
    <dgm:cxn modelId="{5D202EB5-724B-424E-B83D-415B29A38B08}" srcId="{ADA7F64D-7E14-1745-863B-BE0C429E3D0B}" destId="{02677A9E-519B-E04F-B496-5564A1552C9F}" srcOrd="8" destOrd="0" parTransId="{A0F448F5-F5CC-F945-8BEB-5C6030649528}" sibTransId="{5ABCE151-4FEE-AF41-9DBC-B15DE4348A53}"/>
    <dgm:cxn modelId="{90205CF8-339B-804C-9142-546FD293F9AA}" type="presParOf" srcId="{FA6A57CA-CB07-CE4F-8246-CFFBF226FE71}" destId="{2A6C63D1-3661-0441-9766-7431C25DB640}" srcOrd="0" destOrd="0" presId="urn:microsoft.com/office/officeart/2005/8/layout/hList1"/>
    <dgm:cxn modelId="{C4AE6AE0-3CFE-6C41-BE25-0C076404100A}" type="presParOf" srcId="{2A6C63D1-3661-0441-9766-7431C25DB640}" destId="{CD0FA781-D96E-C14F-9714-3CBA4B1DF1B1}" srcOrd="0" destOrd="0" presId="urn:microsoft.com/office/officeart/2005/8/layout/hList1"/>
    <dgm:cxn modelId="{02B8685B-C736-5B49-A7F7-B64497E54167}" type="presParOf" srcId="{2A6C63D1-3661-0441-9766-7431C25DB640}" destId="{DAE2CEBA-DD72-1E40-A9A5-8F660B70B094}" srcOrd="1" destOrd="0" presId="urn:microsoft.com/office/officeart/2005/8/layout/hList1"/>
    <dgm:cxn modelId="{7507A359-3F36-224C-B279-57FAFA2DB9FD}" type="presParOf" srcId="{FA6A57CA-CB07-CE4F-8246-CFFBF226FE71}" destId="{D040A8F8-D916-AC4A-B687-76DB02A64B1F}" srcOrd="1" destOrd="0" presId="urn:microsoft.com/office/officeart/2005/8/layout/hList1"/>
    <dgm:cxn modelId="{6F9461A6-B24D-914D-93BD-343E071798BA}" type="presParOf" srcId="{FA6A57CA-CB07-CE4F-8246-CFFBF226FE71}" destId="{05B0F315-4AB9-824B-BE9B-05EF509A6C85}" srcOrd="2" destOrd="0" presId="urn:microsoft.com/office/officeart/2005/8/layout/hList1"/>
    <dgm:cxn modelId="{48995B4E-7735-3442-9D7D-96EDFB91F753}" type="presParOf" srcId="{05B0F315-4AB9-824B-BE9B-05EF509A6C85}" destId="{A1731BDB-6F5A-8442-9230-E01DC3DE7150}" srcOrd="0" destOrd="0" presId="urn:microsoft.com/office/officeart/2005/8/layout/hList1"/>
    <dgm:cxn modelId="{80A5FF73-172D-D446-B947-99926A61F5DF}" type="presParOf" srcId="{05B0F315-4AB9-824B-BE9B-05EF509A6C85}" destId="{631AF278-9406-A243-BA26-8C4E0CB46D53}"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000691-F703-4711-82B4-2277F6FFC327}" type="doc">
      <dgm:prSet loTypeId="urn:microsoft.com/office/officeart/2009/3/layout/StepUpProcess" loCatId="process" qsTypeId="urn:microsoft.com/office/officeart/2005/8/quickstyle/simple5" qsCatId="simple" csTypeId="urn:microsoft.com/office/officeart/2005/8/colors/colorful2" csCatId="colorful" phldr="1"/>
      <dgm:spPr/>
      <dgm:t>
        <a:bodyPr/>
        <a:lstStyle/>
        <a:p>
          <a:endParaRPr lang="en-US"/>
        </a:p>
      </dgm:t>
    </dgm:pt>
    <dgm:pt modelId="{DBCB3534-6587-4F91-A77C-2F205897A72B}">
      <dgm:prSet custT="1"/>
      <dgm:spPr/>
      <dgm:t>
        <a:bodyPr/>
        <a:lstStyle/>
        <a:p>
          <a:pPr rtl="0"/>
          <a:r>
            <a:rPr lang="en-US" sz="1600" b="0" dirty="0" smtClean="0">
              <a:latin typeface="+mn-lt"/>
            </a:rPr>
            <a:t>In-Person Workshops</a:t>
          </a:r>
          <a:endParaRPr lang="en-US" sz="1600" b="0" dirty="0">
            <a:latin typeface="+mn-lt"/>
          </a:endParaRPr>
        </a:p>
      </dgm:t>
    </dgm:pt>
    <dgm:pt modelId="{E63C3CAD-4D5C-4F2E-8AA6-0E1140DD9D0A}" type="parTrans" cxnId="{822B5DC0-DEB7-498D-BA56-A2B6D6744DED}">
      <dgm:prSet/>
      <dgm:spPr/>
      <dgm:t>
        <a:bodyPr/>
        <a:lstStyle/>
        <a:p>
          <a:endParaRPr lang="en-US" b="0">
            <a:latin typeface="Calibri" panose="020F0502020204030204" pitchFamily="34" charset="0"/>
          </a:endParaRPr>
        </a:p>
      </dgm:t>
    </dgm:pt>
    <dgm:pt modelId="{94468C0D-A8CB-44A4-ADF5-FB88BD06BE05}" type="sibTrans" cxnId="{822B5DC0-DEB7-498D-BA56-A2B6D6744DED}">
      <dgm:prSet/>
      <dgm:spPr/>
      <dgm:t>
        <a:bodyPr/>
        <a:lstStyle/>
        <a:p>
          <a:endParaRPr lang="en-US" b="0">
            <a:latin typeface="Calibri" panose="020F0502020204030204" pitchFamily="34" charset="0"/>
          </a:endParaRPr>
        </a:p>
      </dgm:t>
    </dgm:pt>
    <dgm:pt modelId="{E37E570A-D7E0-4E50-9172-BD6DC169A8F8}">
      <dgm:prSet custT="1"/>
      <dgm:spPr/>
      <dgm:t>
        <a:bodyPr/>
        <a:lstStyle/>
        <a:p>
          <a:pPr rtl="0"/>
          <a:r>
            <a:rPr lang="en-US" sz="1600" b="0" dirty="0" smtClean="0">
              <a:latin typeface="+mn-lt"/>
            </a:rPr>
            <a:t>Online </a:t>
          </a:r>
          <a:r>
            <a:rPr lang="en-US" sz="1600" b="0" dirty="0" smtClean="0">
              <a:latin typeface="+mn-lt"/>
            </a:rPr>
            <a:t>Webinars</a:t>
          </a:r>
          <a:endParaRPr lang="en-US" sz="1600" b="0" dirty="0">
            <a:latin typeface="+mn-lt"/>
          </a:endParaRPr>
        </a:p>
      </dgm:t>
    </dgm:pt>
    <dgm:pt modelId="{5C4DF81C-7A45-43D6-B298-242B4487897E}" type="parTrans" cxnId="{A1407028-87A3-4608-A35B-F5C2D51A7F78}">
      <dgm:prSet/>
      <dgm:spPr/>
      <dgm:t>
        <a:bodyPr/>
        <a:lstStyle/>
        <a:p>
          <a:endParaRPr lang="en-US" b="0">
            <a:latin typeface="Calibri" panose="020F0502020204030204" pitchFamily="34" charset="0"/>
          </a:endParaRPr>
        </a:p>
      </dgm:t>
    </dgm:pt>
    <dgm:pt modelId="{D833BB07-DC3A-4AEE-9195-13D9D58F180C}" type="sibTrans" cxnId="{A1407028-87A3-4608-A35B-F5C2D51A7F78}">
      <dgm:prSet/>
      <dgm:spPr/>
      <dgm:t>
        <a:bodyPr/>
        <a:lstStyle/>
        <a:p>
          <a:endParaRPr lang="en-US" b="0">
            <a:latin typeface="Calibri" panose="020F0502020204030204" pitchFamily="34" charset="0"/>
          </a:endParaRPr>
        </a:p>
      </dgm:t>
    </dgm:pt>
    <dgm:pt modelId="{AF0AA00F-2A53-4CFD-B290-B5AADE1A55FE}">
      <dgm:prSet custT="1"/>
      <dgm:spPr/>
      <dgm:t>
        <a:bodyPr/>
        <a:lstStyle/>
        <a:p>
          <a:pPr rtl="0"/>
          <a:r>
            <a:rPr lang="en-US" sz="1600" b="0" i="1" dirty="0" smtClean="0">
              <a:latin typeface="+mn-lt"/>
            </a:rPr>
            <a:t>Beyond the Balance Sheet : </a:t>
          </a:r>
          <a:r>
            <a:rPr lang="en-US" sz="1600" b="0" i="0" dirty="0" smtClean="0">
              <a:latin typeface="+mn-lt"/>
            </a:rPr>
            <a:t>ESG</a:t>
          </a:r>
          <a:r>
            <a:rPr lang="en-US" sz="1600" b="0" i="1" dirty="0" smtClean="0">
              <a:latin typeface="+mn-lt"/>
            </a:rPr>
            <a:t> </a:t>
          </a:r>
          <a:r>
            <a:rPr lang="en-US" sz="1600" b="0" i="0" dirty="0" smtClean="0">
              <a:latin typeface="+mn-lt"/>
            </a:rPr>
            <a:t>Platform and  Ecosystem</a:t>
          </a:r>
        </a:p>
      </dgm:t>
    </dgm:pt>
    <dgm:pt modelId="{2C81A919-0740-44D0-9119-50F154A6E121}" type="parTrans" cxnId="{E2A9E112-3AEE-4214-9CC5-163CFBC04DCE}">
      <dgm:prSet/>
      <dgm:spPr/>
      <dgm:t>
        <a:bodyPr/>
        <a:lstStyle/>
        <a:p>
          <a:endParaRPr lang="en-US" b="0">
            <a:latin typeface="Calibri" panose="020F0502020204030204" pitchFamily="34" charset="0"/>
          </a:endParaRPr>
        </a:p>
      </dgm:t>
    </dgm:pt>
    <dgm:pt modelId="{07C72D1B-D07E-41D4-9F22-548FF6810482}" type="sibTrans" cxnId="{E2A9E112-3AEE-4214-9CC5-163CFBC04DCE}">
      <dgm:prSet/>
      <dgm:spPr/>
      <dgm:t>
        <a:bodyPr/>
        <a:lstStyle/>
        <a:p>
          <a:endParaRPr lang="en-US" b="0">
            <a:latin typeface="Calibri" panose="020F0502020204030204" pitchFamily="34" charset="0"/>
          </a:endParaRPr>
        </a:p>
      </dgm:t>
    </dgm:pt>
    <dgm:pt modelId="{9CE6B771-D938-4BE7-8FB0-9FF910F7695F}">
      <dgm:prSet custT="1"/>
      <dgm:spPr/>
      <dgm:t>
        <a:bodyPr/>
        <a:lstStyle/>
        <a:p>
          <a:pPr rtl="0"/>
          <a:r>
            <a:rPr lang="en-US" sz="1600" b="0" dirty="0" smtClean="0">
              <a:latin typeface="+mn-lt"/>
            </a:rPr>
            <a:t>Blended: D&amp;T webinars, ESG Platform and In-Person workshops</a:t>
          </a:r>
        </a:p>
      </dgm:t>
    </dgm:pt>
    <dgm:pt modelId="{8D49C2A1-DAD0-409A-A095-A5BCA4C62199}" type="parTrans" cxnId="{5D76DB85-31E4-43C6-AC16-87908972C71F}">
      <dgm:prSet/>
      <dgm:spPr/>
      <dgm:t>
        <a:bodyPr/>
        <a:lstStyle/>
        <a:p>
          <a:endParaRPr lang="en-US" b="0">
            <a:latin typeface="Calibri" panose="020F0502020204030204" pitchFamily="34" charset="0"/>
          </a:endParaRPr>
        </a:p>
      </dgm:t>
    </dgm:pt>
    <dgm:pt modelId="{6FF06CF3-F641-49D7-8DC6-5031F4885339}" type="sibTrans" cxnId="{5D76DB85-31E4-43C6-AC16-87908972C71F}">
      <dgm:prSet/>
      <dgm:spPr/>
      <dgm:t>
        <a:bodyPr/>
        <a:lstStyle/>
        <a:p>
          <a:endParaRPr lang="en-US" b="0">
            <a:latin typeface="Calibri" panose="020F0502020204030204" pitchFamily="34" charset="0"/>
          </a:endParaRPr>
        </a:p>
      </dgm:t>
    </dgm:pt>
    <dgm:pt modelId="{29F1FAB3-9747-447D-961C-8062F7779395}" type="pres">
      <dgm:prSet presAssocID="{60000691-F703-4711-82B4-2277F6FFC327}" presName="rootnode" presStyleCnt="0">
        <dgm:presLayoutVars>
          <dgm:chMax/>
          <dgm:chPref/>
          <dgm:dir/>
          <dgm:animLvl val="lvl"/>
        </dgm:presLayoutVars>
      </dgm:prSet>
      <dgm:spPr/>
      <dgm:t>
        <a:bodyPr/>
        <a:lstStyle/>
        <a:p>
          <a:endParaRPr lang="en-US"/>
        </a:p>
      </dgm:t>
    </dgm:pt>
    <dgm:pt modelId="{81290FC3-D1C5-4DB8-B570-CA2562B96F7A}" type="pres">
      <dgm:prSet presAssocID="{DBCB3534-6587-4F91-A77C-2F205897A72B}" presName="composite" presStyleCnt="0"/>
      <dgm:spPr/>
    </dgm:pt>
    <dgm:pt modelId="{B1875BB6-A524-40A2-81D2-B157FF7D0A2C}" type="pres">
      <dgm:prSet presAssocID="{DBCB3534-6587-4F91-A77C-2F205897A72B}" presName="LShape" presStyleLbl="alignNode1" presStyleIdx="0" presStyleCnt="7"/>
      <dgm:spPr/>
    </dgm:pt>
    <dgm:pt modelId="{637FA815-629B-4E28-8988-5BEA1B1A251E}" type="pres">
      <dgm:prSet presAssocID="{DBCB3534-6587-4F91-A77C-2F205897A72B}" presName="ParentText" presStyleLbl="revTx" presStyleIdx="0" presStyleCnt="4">
        <dgm:presLayoutVars>
          <dgm:chMax val="0"/>
          <dgm:chPref val="0"/>
          <dgm:bulletEnabled val="1"/>
        </dgm:presLayoutVars>
      </dgm:prSet>
      <dgm:spPr/>
      <dgm:t>
        <a:bodyPr/>
        <a:lstStyle/>
        <a:p>
          <a:endParaRPr lang="en-US"/>
        </a:p>
      </dgm:t>
    </dgm:pt>
    <dgm:pt modelId="{8BC07B5F-753F-482C-9BE4-B680385F9116}" type="pres">
      <dgm:prSet presAssocID="{DBCB3534-6587-4F91-A77C-2F205897A72B}" presName="Triangle" presStyleLbl="alignNode1" presStyleIdx="1" presStyleCnt="7"/>
      <dgm:spPr/>
    </dgm:pt>
    <dgm:pt modelId="{18DBEE6A-1E07-48C5-8431-3EE9A08625E0}" type="pres">
      <dgm:prSet presAssocID="{94468C0D-A8CB-44A4-ADF5-FB88BD06BE05}" presName="sibTrans" presStyleCnt="0"/>
      <dgm:spPr/>
    </dgm:pt>
    <dgm:pt modelId="{585B7FFD-73B7-4168-8CF1-0984AD55A875}" type="pres">
      <dgm:prSet presAssocID="{94468C0D-A8CB-44A4-ADF5-FB88BD06BE05}" presName="space" presStyleCnt="0"/>
      <dgm:spPr/>
    </dgm:pt>
    <dgm:pt modelId="{D4BE46F7-B382-4C4A-B336-791630BFAB70}" type="pres">
      <dgm:prSet presAssocID="{E37E570A-D7E0-4E50-9172-BD6DC169A8F8}" presName="composite" presStyleCnt="0"/>
      <dgm:spPr/>
    </dgm:pt>
    <dgm:pt modelId="{6305441F-1C29-455B-9ED4-C638BA13CD58}" type="pres">
      <dgm:prSet presAssocID="{E37E570A-D7E0-4E50-9172-BD6DC169A8F8}" presName="LShape" presStyleLbl="alignNode1" presStyleIdx="2" presStyleCnt="7"/>
      <dgm:spPr/>
    </dgm:pt>
    <dgm:pt modelId="{C470F527-0A78-4D55-A89F-306B09124D29}" type="pres">
      <dgm:prSet presAssocID="{E37E570A-D7E0-4E50-9172-BD6DC169A8F8}" presName="ParentText" presStyleLbl="revTx" presStyleIdx="1" presStyleCnt="4" custScaleX="69175" custLinFactNeighborX="-4496" custLinFactNeighborY="4299">
        <dgm:presLayoutVars>
          <dgm:chMax val="0"/>
          <dgm:chPref val="0"/>
          <dgm:bulletEnabled val="1"/>
        </dgm:presLayoutVars>
      </dgm:prSet>
      <dgm:spPr/>
      <dgm:t>
        <a:bodyPr/>
        <a:lstStyle/>
        <a:p>
          <a:endParaRPr lang="en-US"/>
        </a:p>
      </dgm:t>
    </dgm:pt>
    <dgm:pt modelId="{FDD59461-63FC-41D6-B8DD-7744DD7BFE3C}" type="pres">
      <dgm:prSet presAssocID="{E37E570A-D7E0-4E50-9172-BD6DC169A8F8}" presName="Triangle" presStyleLbl="alignNode1" presStyleIdx="3" presStyleCnt="7"/>
      <dgm:spPr/>
    </dgm:pt>
    <dgm:pt modelId="{E3FC827F-76ED-42A0-A2DE-7781E5949B2B}" type="pres">
      <dgm:prSet presAssocID="{D833BB07-DC3A-4AEE-9195-13D9D58F180C}" presName="sibTrans" presStyleCnt="0"/>
      <dgm:spPr/>
    </dgm:pt>
    <dgm:pt modelId="{8DB26616-22D0-4DDC-877A-295FF45FB37D}" type="pres">
      <dgm:prSet presAssocID="{D833BB07-DC3A-4AEE-9195-13D9D58F180C}" presName="space" presStyleCnt="0"/>
      <dgm:spPr/>
    </dgm:pt>
    <dgm:pt modelId="{AF2E2280-B7A4-42BC-9273-6438C4525D47}" type="pres">
      <dgm:prSet presAssocID="{AF0AA00F-2A53-4CFD-B290-B5AADE1A55FE}" presName="composite" presStyleCnt="0"/>
      <dgm:spPr/>
    </dgm:pt>
    <dgm:pt modelId="{2CC422C2-0FDE-41D9-9359-57FD95D59B8C}" type="pres">
      <dgm:prSet presAssocID="{AF0AA00F-2A53-4CFD-B290-B5AADE1A55FE}" presName="LShape" presStyleLbl="alignNode1" presStyleIdx="4" presStyleCnt="7"/>
      <dgm:spPr/>
    </dgm:pt>
    <dgm:pt modelId="{9EE84D6A-EAFA-443C-A7DA-268A4CBCD769}" type="pres">
      <dgm:prSet presAssocID="{AF0AA00F-2A53-4CFD-B290-B5AADE1A55FE}" presName="ParentText" presStyleLbl="revTx" presStyleIdx="2" presStyleCnt="4" custScaleX="86648">
        <dgm:presLayoutVars>
          <dgm:chMax val="0"/>
          <dgm:chPref val="0"/>
          <dgm:bulletEnabled val="1"/>
        </dgm:presLayoutVars>
      </dgm:prSet>
      <dgm:spPr/>
      <dgm:t>
        <a:bodyPr/>
        <a:lstStyle/>
        <a:p>
          <a:endParaRPr lang="en-US"/>
        </a:p>
      </dgm:t>
    </dgm:pt>
    <dgm:pt modelId="{1E6B8F50-DB1B-4B39-9AC5-1C3C51A1ACF8}" type="pres">
      <dgm:prSet presAssocID="{AF0AA00F-2A53-4CFD-B290-B5AADE1A55FE}" presName="Triangle" presStyleLbl="alignNode1" presStyleIdx="5" presStyleCnt="7"/>
      <dgm:spPr/>
    </dgm:pt>
    <dgm:pt modelId="{75B1088C-6F66-47D4-B7D6-FB2C217AEA4B}" type="pres">
      <dgm:prSet presAssocID="{07C72D1B-D07E-41D4-9F22-548FF6810482}" presName="sibTrans" presStyleCnt="0"/>
      <dgm:spPr/>
    </dgm:pt>
    <dgm:pt modelId="{8AA750E3-E3A3-4669-8856-E05E345B4958}" type="pres">
      <dgm:prSet presAssocID="{07C72D1B-D07E-41D4-9F22-548FF6810482}" presName="space" presStyleCnt="0"/>
      <dgm:spPr/>
    </dgm:pt>
    <dgm:pt modelId="{EDAD0DB0-B751-41F3-BE98-C077740FA886}" type="pres">
      <dgm:prSet presAssocID="{9CE6B771-D938-4BE7-8FB0-9FF910F7695F}" presName="composite" presStyleCnt="0"/>
      <dgm:spPr/>
    </dgm:pt>
    <dgm:pt modelId="{48811D8E-624E-4528-886F-74634AE9A7D0}" type="pres">
      <dgm:prSet presAssocID="{9CE6B771-D938-4BE7-8FB0-9FF910F7695F}" presName="LShape" presStyleLbl="alignNode1" presStyleIdx="6" presStyleCnt="7"/>
      <dgm:spPr/>
    </dgm:pt>
    <dgm:pt modelId="{D17D5C3C-3DEB-42D4-9B69-83CC33F045E2}" type="pres">
      <dgm:prSet presAssocID="{9CE6B771-D938-4BE7-8FB0-9FF910F7695F}" presName="ParentText" presStyleLbl="revTx" presStyleIdx="3" presStyleCnt="4" custScaleX="75806" custScaleY="77044" custLinFactNeighborX="90" custLinFactNeighborY="662">
        <dgm:presLayoutVars>
          <dgm:chMax val="0"/>
          <dgm:chPref val="0"/>
          <dgm:bulletEnabled val="1"/>
        </dgm:presLayoutVars>
      </dgm:prSet>
      <dgm:spPr/>
      <dgm:t>
        <a:bodyPr/>
        <a:lstStyle/>
        <a:p>
          <a:endParaRPr lang="en-US"/>
        </a:p>
      </dgm:t>
    </dgm:pt>
  </dgm:ptLst>
  <dgm:cxnLst>
    <dgm:cxn modelId="{53C60609-A3BD-47A0-8864-BAF201F45F13}" type="presOf" srcId="{9CE6B771-D938-4BE7-8FB0-9FF910F7695F}" destId="{D17D5C3C-3DEB-42D4-9B69-83CC33F045E2}" srcOrd="0" destOrd="0" presId="urn:microsoft.com/office/officeart/2009/3/layout/StepUpProcess"/>
    <dgm:cxn modelId="{A1407028-87A3-4608-A35B-F5C2D51A7F78}" srcId="{60000691-F703-4711-82B4-2277F6FFC327}" destId="{E37E570A-D7E0-4E50-9172-BD6DC169A8F8}" srcOrd="1" destOrd="0" parTransId="{5C4DF81C-7A45-43D6-B298-242B4487897E}" sibTransId="{D833BB07-DC3A-4AEE-9195-13D9D58F180C}"/>
    <dgm:cxn modelId="{986810E1-F56B-4537-80C6-CDB62EC4CEAC}" type="presOf" srcId="{60000691-F703-4711-82B4-2277F6FFC327}" destId="{29F1FAB3-9747-447D-961C-8062F7779395}" srcOrd="0" destOrd="0" presId="urn:microsoft.com/office/officeart/2009/3/layout/StepUpProcess"/>
    <dgm:cxn modelId="{DE99347D-0A48-4BBF-81B6-F7B6E95F7210}" type="presOf" srcId="{DBCB3534-6587-4F91-A77C-2F205897A72B}" destId="{637FA815-629B-4E28-8988-5BEA1B1A251E}" srcOrd="0" destOrd="0" presId="urn:microsoft.com/office/officeart/2009/3/layout/StepUpProcess"/>
    <dgm:cxn modelId="{E2A9E112-3AEE-4214-9CC5-163CFBC04DCE}" srcId="{60000691-F703-4711-82B4-2277F6FFC327}" destId="{AF0AA00F-2A53-4CFD-B290-B5AADE1A55FE}" srcOrd="2" destOrd="0" parTransId="{2C81A919-0740-44D0-9119-50F154A6E121}" sibTransId="{07C72D1B-D07E-41D4-9F22-548FF6810482}"/>
    <dgm:cxn modelId="{28736A9C-383D-4BCC-B2B3-D0B303C5A737}" type="presOf" srcId="{AF0AA00F-2A53-4CFD-B290-B5AADE1A55FE}" destId="{9EE84D6A-EAFA-443C-A7DA-268A4CBCD769}" srcOrd="0" destOrd="0" presId="urn:microsoft.com/office/officeart/2009/3/layout/StepUpProcess"/>
    <dgm:cxn modelId="{0664E782-CC48-4297-8475-B8FBA5186FE5}" type="presOf" srcId="{E37E570A-D7E0-4E50-9172-BD6DC169A8F8}" destId="{C470F527-0A78-4D55-A89F-306B09124D29}" srcOrd="0" destOrd="0" presId="urn:microsoft.com/office/officeart/2009/3/layout/StepUpProcess"/>
    <dgm:cxn modelId="{5D76DB85-31E4-43C6-AC16-87908972C71F}" srcId="{60000691-F703-4711-82B4-2277F6FFC327}" destId="{9CE6B771-D938-4BE7-8FB0-9FF910F7695F}" srcOrd="3" destOrd="0" parTransId="{8D49C2A1-DAD0-409A-A095-A5BCA4C62199}" sibTransId="{6FF06CF3-F641-49D7-8DC6-5031F4885339}"/>
    <dgm:cxn modelId="{822B5DC0-DEB7-498D-BA56-A2B6D6744DED}" srcId="{60000691-F703-4711-82B4-2277F6FFC327}" destId="{DBCB3534-6587-4F91-A77C-2F205897A72B}" srcOrd="0" destOrd="0" parTransId="{E63C3CAD-4D5C-4F2E-8AA6-0E1140DD9D0A}" sibTransId="{94468C0D-A8CB-44A4-ADF5-FB88BD06BE05}"/>
    <dgm:cxn modelId="{33C5B73F-6534-4EF6-850D-A91DD3039A46}" type="presParOf" srcId="{29F1FAB3-9747-447D-961C-8062F7779395}" destId="{81290FC3-D1C5-4DB8-B570-CA2562B96F7A}" srcOrd="0" destOrd="0" presId="urn:microsoft.com/office/officeart/2009/3/layout/StepUpProcess"/>
    <dgm:cxn modelId="{0926E579-C613-44B7-8BD2-B79015F15A7F}" type="presParOf" srcId="{81290FC3-D1C5-4DB8-B570-CA2562B96F7A}" destId="{B1875BB6-A524-40A2-81D2-B157FF7D0A2C}" srcOrd="0" destOrd="0" presId="urn:microsoft.com/office/officeart/2009/3/layout/StepUpProcess"/>
    <dgm:cxn modelId="{2D5C5563-2B28-40EA-87F2-07CF446ECDEE}" type="presParOf" srcId="{81290FC3-D1C5-4DB8-B570-CA2562B96F7A}" destId="{637FA815-629B-4E28-8988-5BEA1B1A251E}" srcOrd="1" destOrd="0" presId="urn:microsoft.com/office/officeart/2009/3/layout/StepUpProcess"/>
    <dgm:cxn modelId="{01D1ACC5-DA98-4752-8991-EEAEA61BB15C}" type="presParOf" srcId="{81290FC3-D1C5-4DB8-B570-CA2562B96F7A}" destId="{8BC07B5F-753F-482C-9BE4-B680385F9116}" srcOrd="2" destOrd="0" presId="urn:microsoft.com/office/officeart/2009/3/layout/StepUpProcess"/>
    <dgm:cxn modelId="{B2D09809-620F-4299-8806-12005C16E8C3}" type="presParOf" srcId="{29F1FAB3-9747-447D-961C-8062F7779395}" destId="{18DBEE6A-1E07-48C5-8431-3EE9A08625E0}" srcOrd="1" destOrd="0" presId="urn:microsoft.com/office/officeart/2009/3/layout/StepUpProcess"/>
    <dgm:cxn modelId="{516173A2-56B0-4D6B-8E00-990A56477688}" type="presParOf" srcId="{18DBEE6A-1E07-48C5-8431-3EE9A08625E0}" destId="{585B7FFD-73B7-4168-8CF1-0984AD55A875}" srcOrd="0" destOrd="0" presId="urn:microsoft.com/office/officeart/2009/3/layout/StepUpProcess"/>
    <dgm:cxn modelId="{66C41D6F-F0CF-44F5-84FB-E80FBC564E44}" type="presParOf" srcId="{29F1FAB3-9747-447D-961C-8062F7779395}" destId="{D4BE46F7-B382-4C4A-B336-791630BFAB70}" srcOrd="2" destOrd="0" presId="urn:microsoft.com/office/officeart/2009/3/layout/StepUpProcess"/>
    <dgm:cxn modelId="{4629F0C2-8C0A-47A1-8E85-B1DC6E86735F}" type="presParOf" srcId="{D4BE46F7-B382-4C4A-B336-791630BFAB70}" destId="{6305441F-1C29-455B-9ED4-C638BA13CD58}" srcOrd="0" destOrd="0" presId="urn:microsoft.com/office/officeart/2009/3/layout/StepUpProcess"/>
    <dgm:cxn modelId="{9AD30CC8-684F-4724-A185-750019C1EDAE}" type="presParOf" srcId="{D4BE46F7-B382-4C4A-B336-791630BFAB70}" destId="{C470F527-0A78-4D55-A89F-306B09124D29}" srcOrd="1" destOrd="0" presId="urn:microsoft.com/office/officeart/2009/3/layout/StepUpProcess"/>
    <dgm:cxn modelId="{30810F24-BEDC-4D24-9DC4-9FCC072622F3}" type="presParOf" srcId="{D4BE46F7-B382-4C4A-B336-791630BFAB70}" destId="{FDD59461-63FC-41D6-B8DD-7744DD7BFE3C}" srcOrd="2" destOrd="0" presId="urn:microsoft.com/office/officeart/2009/3/layout/StepUpProcess"/>
    <dgm:cxn modelId="{36E14E7D-21EA-457F-83A4-32974C943823}" type="presParOf" srcId="{29F1FAB3-9747-447D-961C-8062F7779395}" destId="{E3FC827F-76ED-42A0-A2DE-7781E5949B2B}" srcOrd="3" destOrd="0" presId="urn:microsoft.com/office/officeart/2009/3/layout/StepUpProcess"/>
    <dgm:cxn modelId="{7A4F462D-D2E4-41FC-8F35-4354721C7EDF}" type="presParOf" srcId="{E3FC827F-76ED-42A0-A2DE-7781E5949B2B}" destId="{8DB26616-22D0-4DDC-877A-295FF45FB37D}" srcOrd="0" destOrd="0" presId="urn:microsoft.com/office/officeart/2009/3/layout/StepUpProcess"/>
    <dgm:cxn modelId="{6B227237-9F44-42BF-9599-8DA1410D1B97}" type="presParOf" srcId="{29F1FAB3-9747-447D-961C-8062F7779395}" destId="{AF2E2280-B7A4-42BC-9273-6438C4525D47}" srcOrd="4" destOrd="0" presId="urn:microsoft.com/office/officeart/2009/3/layout/StepUpProcess"/>
    <dgm:cxn modelId="{22765D67-1DD6-4527-95C9-71677F90E623}" type="presParOf" srcId="{AF2E2280-B7A4-42BC-9273-6438C4525D47}" destId="{2CC422C2-0FDE-41D9-9359-57FD95D59B8C}" srcOrd="0" destOrd="0" presId="urn:microsoft.com/office/officeart/2009/3/layout/StepUpProcess"/>
    <dgm:cxn modelId="{26C08D39-BA6C-40C6-A5FE-A4508022945D}" type="presParOf" srcId="{AF2E2280-B7A4-42BC-9273-6438C4525D47}" destId="{9EE84D6A-EAFA-443C-A7DA-268A4CBCD769}" srcOrd="1" destOrd="0" presId="urn:microsoft.com/office/officeart/2009/3/layout/StepUpProcess"/>
    <dgm:cxn modelId="{35E8BB94-48F8-4FC6-AE5B-0458149446B8}" type="presParOf" srcId="{AF2E2280-B7A4-42BC-9273-6438C4525D47}" destId="{1E6B8F50-DB1B-4B39-9AC5-1C3C51A1ACF8}" srcOrd="2" destOrd="0" presId="urn:microsoft.com/office/officeart/2009/3/layout/StepUpProcess"/>
    <dgm:cxn modelId="{3F878839-BA83-4CE5-92CE-8F5031A12C90}" type="presParOf" srcId="{29F1FAB3-9747-447D-961C-8062F7779395}" destId="{75B1088C-6F66-47D4-B7D6-FB2C217AEA4B}" srcOrd="5" destOrd="0" presId="urn:microsoft.com/office/officeart/2009/3/layout/StepUpProcess"/>
    <dgm:cxn modelId="{8ED4A482-F690-4D0B-A092-24BE469BB829}" type="presParOf" srcId="{75B1088C-6F66-47D4-B7D6-FB2C217AEA4B}" destId="{8AA750E3-E3A3-4669-8856-E05E345B4958}" srcOrd="0" destOrd="0" presId="urn:microsoft.com/office/officeart/2009/3/layout/StepUpProcess"/>
    <dgm:cxn modelId="{A336EB64-E768-4802-A0D4-2A766434A8E3}" type="presParOf" srcId="{29F1FAB3-9747-447D-961C-8062F7779395}" destId="{EDAD0DB0-B751-41F3-BE98-C077740FA886}" srcOrd="6" destOrd="0" presId="urn:microsoft.com/office/officeart/2009/3/layout/StepUpProcess"/>
    <dgm:cxn modelId="{31300E41-66FD-4DD1-AA06-64E9C3A59D18}" type="presParOf" srcId="{EDAD0DB0-B751-41F3-BE98-C077740FA886}" destId="{48811D8E-624E-4528-886F-74634AE9A7D0}" srcOrd="0" destOrd="0" presId="urn:microsoft.com/office/officeart/2009/3/layout/StepUpProcess"/>
    <dgm:cxn modelId="{9B16BA45-03E3-4021-91A2-9CC95EBF7EE8}" type="presParOf" srcId="{EDAD0DB0-B751-41F3-BE98-C077740FA886}" destId="{D17D5C3C-3DEB-42D4-9B69-83CC33F045E2}" srcOrd="1" destOrd="0" presId="urn:microsoft.com/office/officeart/2009/3/layout/StepUpProcess"/>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D0FA781-D96E-C14F-9714-3CBA4B1DF1B1}">
      <dsp:nvSpPr>
        <dsp:cNvPr id="0" name=""/>
        <dsp:cNvSpPr/>
      </dsp:nvSpPr>
      <dsp:spPr>
        <a:xfrm>
          <a:off x="359845" y="307301"/>
          <a:ext cx="2084182" cy="578685"/>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n-US" sz="2400" b="1" kern="1200" dirty="0" smtClean="0"/>
            <a:t>5 </a:t>
          </a:r>
          <a:r>
            <a:rPr lang="en-US" sz="2400" b="1" kern="1200" dirty="0" err="1" smtClean="0"/>
            <a:t>Rs</a:t>
          </a:r>
          <a:endParaRPr lang="en-US" sz="2400" b="1" kern="1200" dirty="0"/>
        </a:p>
      </dsp:txBody>
      <dsp:txXfrm>
        <a:off x="359845" y="307301"/>
        <a:ext cx="2084182" cy="578685"/>
      </dsp:txXfrm>
    </dsp:sp>
    <dsp:sp modelId="{DAE2CEBA-DD72-1E40-A9A5-8F660B70B094}">
      <dsp:nvSpPr>
        <dsp:cNvPr id="0" name=""/>
        <dsp:cNvSpPr/>
      </dsp:nvSpPr>
      <dsp:spPr>
        <a:xfrm>
          <a:off x="490707" y="948339"/>
          <a:ext cx="1946339" cy="4877477"/>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ts val="978"/>
            </a:spcAft>
            <a:buChar char="••"/>
          </a:pPr>
          <a:r>
            <a:rPr lang="en-US" sz="1900" b="1" kern="1200" dirty="0" smtClean="0"/>
            <a:t>R</a:t>
          </a:r>
          <a:r>
            <a:rPr lang="en-US" sz="1900" kern="1200" dirty="0" smtClean="0"/>
            <a:t>espect</a:t>
          </a:r>
          <a:endParaRPr lang="en-US" sz="1900" kern="1200" dirty="0"/>
        </a:p>
        <a:p>
          <a:pPr marL="171450" lvl="1" indent="-171450" algn="l" defTabSz="844550">
            <a:lnSpc>
              <a:spcPct val="90000"/>
            </a:lnSpc>
            <a:spcBef>
              <a:spcPct val="0"/>
            </a:spcBef>
            <a:spcAft>
              <a:spcPts val="978"/>
            </a:spcAft>
            <a:buChar char="••"/>
          </a:pPr>
          <a:endParaRPr lang="en-US" sz="1900" kern="1200" dirty="0"/>
        </a:p>
        <a:p>
          <a:pPr marL="171450" lvl="1" indent="-171450" algn="l" defTabSz="844550">
            <a:lnSpc>
              <a:spcPct val="90000"/>
            </a:lnSpc>
            <a:spcBef>
              <a:spcPct val="0"/>
            </a:spcBef>
            <a:spcAft>
              <a:spcPts val="978"/>
            </a:spcAft>
            <a:buChar char="••"/>
          </a:pPr>
          <a:r>
            <a:rPr lang="en-US" sz="1900" b="1" kern="1200" dirty="0" smtClean="0"/>
            <a:t>R</a:t>
          </a:r>
          <a:r>
            <a:rPr lang="en-US" sz="1900" kern="1200" dirty="0" smtClean="0"/>
            <a:t>eason</a:t>
          </a:r>
          <a:endParaRPr lang="en-US" sz="1900" kern="1200" dirty="0"/>
        </a:p>
        <a:p>
          <a:pPr marL="171450" lvl="1" indent="-171450" algn="l" defTabSz="844550">
            <a:lnSpc>
              <a:spcPct val="90000"/>
            </a:lnSpc>
            <a:spcBef>
              <a:spcPct val="0"/>
            </a:spcBef>
            <a:spcAft>
              <a:spcPts val="978"/>
            </a:spcAft>
            <a:buChar char="••"/>
          </a:pPr>
          <a:endParaRPr lang="en-US" sz="1900" kern="1200" dirty="0"/>
        </a:p>
        <a:p>
          <a:pPr marL="171450" lvl="1" indent="-171450" algn="l" defTabSz="844550">
            <a:lnSpc>
              <a:spcPct val="90000"/>
            </a:lnSpc>
            <a:spcBef>
              <a:spcPct val="0"/>
            </a:spcBef>
            <a:spcAft>
              <a:spcPts val="978"/>
            </a:spcAft>
            <a:buChar char="••"/>
          </a:pPr>
          <a:endParaRPr lang="en-US" sz="1900" kern="1200" dirty="0"/>
        </a:p>
        <a:p>
          <a:pPr marL="171450" lvl="1" indent="-171450" algn="l" defTabSz="844550">
            <a:lnSpc>
              <a:spcPct val="90000"/>
            </a:lnSpc>
            <a:spcBef>
              <a:spcPct val="0"/>
            </a:spcBef>
            <a:spcAft>
              <a:spcPts val="2178"/>
            </a:spcAft>
            <a:buChar char="••"/>
          </a:pPr>
          <a:r>
            <a:rPr lang="en-US" sz="1900" b="1" kern="1200" dirty="0" smtClean="0"/>
            <a:t>R</a:t>
          </a:r>
          <a:r>
            <a:rPr lang="en-US" sz="1900" kern="1200" dirty="0" smtClean="0"/>
            <a:t>oles</a:t>
          </a:r>
          <a:endParaRPr lang="en-US" sz="1900" kern="1200" dirty="0"/>
        </a:p>
        <a:p>
          <a:pPr marL="171450" lvl="1" indent="-171450" algn="l" defTabSz="844550">
            <a:lnSpc>
              <a:spcPct val="90000"/>
            </a:lnSpc>
            <a:spcBef>
              <a:spcPct val="0"/>
            </a:spcBef>
            <a:spcAft>
              <a:spcPts val="2178"/>
            </a:spcAft>
            <a:buChar char="••"/>
          </a:pPr>
          <a:endParaRPr lang="en-US" sz="1900" kern="1200" dirty="0"/>
        </a:p>
        <a:p>
          <a:pPr marL="171450" lvl="1" indent="-171450" algn="l" defTabSz="844550">
            <a:lnSpc>
              <a:spcPct val="90000"/>
            </a:lnSpc>
            <a:spcBef>
              <a:spcPct val="0"/>
            </a:spcBef>
            <a:spcAft>
              <a:spcPts val="2178"/>
            </a:spcAft>
            <a:buChar char="••"/>
          </a:pPr>
          <a:r>
            <a:rPr lang="en-US" sz="1900" b="1" kern="1200" dirty="0" smtClean="0"/>
            <a:t>R</a:t>
          </a:r>
          <a:r>
            <a:rPr lang="en-US" sz="1900" kern="1200" dirty="0" smtClean="0"/>
            <a:t>elationships</a:t>
          </a:r>
          <a:endParaRPr lang="en-US" sz="1900" kern="1200" dirty="0"/>
        </a:p>
        <a:p>
          <a:pPr marL="171450" lvl="1" indent="-171450" algn="l" defTabSz="844550">
            <a:lnSpc>
              <a:spcPct val="90000"/>
            </a:lnSpc>
            <a:spcBef>
              <a:spcPct val="0"/>
            </a:spcBef>
            <a:spcAft>
              <a:spcPts val="2178"/>
            </a:spcAft>
            <a:buChar char="••"/>
          </a:pPr>
          <a:endParaRPr lang="en-US" sz="1900" kern="1200" dirty="0"/>
        </a:p>
        <a:p>
          <a:pPr marL="171450" lvl="1" indent="-171450" algn="l" defTabSz="844550">
            <a:lnSpc>
              <a:spcPct val="90000"/>
            </a:lnSpc>
            <a:spcBef>
              <a:spcPct val="0"/>
            </a:spcBef>
            <a:spcAft>
              <a:spcPts val="2178"/>
            </a:spcAft>
            <a:buChar char="••"/>
          </a:pPr>
          <a:r>
            <a:rPr lang="en-US" sz="1900" b="1" kern="1200" dirty="0" smtClean="0"/>
            <a:t>R</a:t>
          </a:r>
          <a:r>
            <a:rPr lang="en-US" sz="1900" kern="1200" dirty="0" smtClean="0"/>
            <a:t>ewards</a:t>
          </a:r>
          <a:endParaRPr lang="en-US" sz="1900" kern="1200" dirty="0"/>
        </a:p>
      </dsp:txBody>
      <dsp:txXfrm>
        <a:off x="490707" y="948339"/>
        <a:ext cx="1946339" cy="4877477"/>
      </dsp:txXfrm>
    </dsp:sp>
    <dsp:sp modelId="{A1731BDB-6F5A-8442-9230-E01DC3DE7150}">
      <dsp:nvSpPr>
        <dsp:cNvPr id="0" name=""/>
        <dsp:cNvSpPr/>
      </dsp:nvSpPr>
      <dsp:spPr>
        <a:xfrm>
          <a:off x="2863628" y="194037"/>
          <a:ext cx="5496115" cy="5472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b="1" kern="1200" cap="all" dirty="0" smtClean="0"/>
            <a:t>Adult Learning</a:t>
          </a:r>
          <a:endParaRPr lang="en-US" sz="1900" b="1" kern="1200" cap="all" dirty="0"/>
        </a:p>
      </dsp:txBody>
      <dsp:txXfrm>
        <a:off x="2863628" y="194037"/>
        <a:ext cx="5496115" cy="547200"/>
      </dsp:txXfrm>
    </dsp:sp>
    <dsp:sp modelId="{631AF278-9406-A243-BA26-8C4E0CB46D53}">
      <dsp:nvSpPr>
        <dsp:cNvPr id="0" name=""/>
        <dsp:cNvSpPr/>
      </dsp:nvSpPr>
      <dsp:spPr>
        <a:xfrm>
          <a:off x="2857075" y="840798"/>
          <a:ext cx="5505513" cy="5533556"/>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ts val="1578"/>
            </a:spcAft>
            <a:buChar char="••"/>
          </a:pPr>
          <a:r>
            <a:rPr lang="en-US" sz="1900" kern="1200" dirty="0" smtClean="0"/>
            <a:t>Adult learners are highly attuned to </a:t>
          </a:r>
          <a:r>
            <a:rPr lang="en-US" sz="1900" kern="1200" dirty="0" smtClean="0"/>
            <a:t>leadership and culture prioritizing ‘safe</a:t>
          </a:r>
          <a:r>
            <a:rPr lang="en-US" sz="1900" kern="1200" dirty="0" smtClean="0"/>
            <a:t>’ and respectful</a:t>
          </a:r>
          <a:r>
            <a:rPr lang="en-US" sz="1900" kern="1200" dirty="0" smtClean="0"/>
            <a:t> environments.</a:t>
          </a:r>
          <a:endParaRPr lang="en-US" sz="1900" kern="1200" dirty="0"/>
        </a:p>
        <a:p>
          <a:pPr marL="171450" lvl="1" indent="-171450" algn="l" defTabSz="844550">
            <a:lnSpc>
              <a:spcPct val="90000"/>
            </a:lnSpc>
            <a:spcBef>
              <a:spcPct val="0"/>
            </a:spcBef>
            <a:spcAft>
              <a:spcPts val="1578"/>
            </a:spcAft>
            <a:buChar char="••"/>
          </a:pPr>
          <a:r>
            <a:rPr lang="en-US" sz="1900" kern="1200" dirty="0" smtClean="0"/>
            <a:t>Adults seek</a:t>
          </a:r>
          <a:r>
            <a:rPr lang="en-US" sz="1900" kern="1200" dirty="0" smtClean="0"/>
            <a:t> practical </a:t>
          </a:r>
          <a:r>
            <a:rPr lang="en-US" sz="1900" kern="1200" dirty="0" smtClean="0"/>
            <a:t>information and</a:t>
          </a:r>
          <a:r>
            <a:rPr lang="en-US" sz="1900" kern="1200" dirty="0" smtClean="0"/>
            <a:t> are motivated to learn from relevant successes and challenges of peers. </a:t>
          </a:r>
          <a:endParaRPr lang="en-US" sz="1900" kern="1200" dirty="0"/>
        </a:p>
        <a:p>
          <a:pPr marL="171450" lvl="1" indent="-171450" algn="l" defTabSz="844550">
            <a:lnSpc>
              <a:spcPct val="90000"/>
            </a:lnSpc>
            <a:spcBef>
              <a:spcPct val="0"/>
            </a:spcBef>
            <a:spcAft>
              <a:spcPts val="1578"/>
            </a:spcAft>
            <a:buChar char="••"/>
          </a:pPr>
          <a:r>
            <a:rPr lang="en-US" sz="1900" kern="1200" dirty="0" smtClean="0"/>
            <a:t>Adults have developed knowledge, skills, leadership and learning preferences. Faculty serve as guides and facilitators.</a:t>
          </a:r>
          <a:endParaRPr lang="en-US" sz="1900" kern="1200" dirty="0"/>
        </a:p>
        <a:p>
          <a:pPr marL="171450" lvl="1" indent="-171450" algn="l" defTabSz="844550">
            <a:lnSpc>
              <a:spcPct val="90000"/>
            </a:lnSpc>
            <a:spcBef>
              <a:spcPct val="0"/>
            </a:spcBef>
            <a:spcAft>
              <a:spcPts val="1578"/>
            </a:spcAft>
            <a:buChar char="••"/>
          </a:pPr>
          <a:r>
            <a:rPr lang="en-US" sz="1900" kern="1200" dirty="0" smtClean="0"/>
            <a:t>Adults</a:t>
          </a:r>
          <a:r>
            <a:rPr lang="en-US" sz="1900" kern="1200" dirty="0" smtClean="0"/>
            <a:t> are attuned to both verbal </a:t>
          </a:r>
          <a:r>
            <a:rPr lang="en-US" sz="1900" kern="1200" dirty="0" smtClean="0"/>
            <a:t>and non-verbal communication. </a:t>
          </a:r>
          <a:r>
            <a:rPr lang="en-US" sz="1900" kern="1200" dirty="0" smtClean="0"/>
            <a:t> Encourage respectful dialogue </a:t>
          </a:r>
          <a:r>
            <a:rPr lang="en-US" sz="1900" kern="1200" dirty="0" smtClean="0"/>
            <a:t>and problem solving techniques.</a:t>
          </a:r>
          <a:endParaRPr lang="en-US" sz="1900" kern="1200" dirty="0"/>
        </a:p>
        <a:p>
          <a:pPr marL="171450" lvl="1" indent="-171450" algn="l" defTabSz="844550">
            <a:lnSpc>
              <a:spcPct val="90000"/>
            </a:lnSpc>
            <a:spcBef>
              <a:spcPct val="0"/>
            </a:spcBef>
            <a:spcAft>
              <a:spcPts val="1578"/>
            </a:spcAft>
            <a:buChar char="••"/>
          </a:pPr>
          <a:r>
            <a:rPr lang="en-US" sz="1900" kern="1200" dirty="0" smtClean="0"/>
            <a:t>Adults</a:t>
          </a:r>
          <a:r>
            <a:rPr lang="en-US" sz="1900" kern="1200" dirty="0" smtClean="0"/>
            <a:t> value multiple </a:t>
          </a:r>
          <a:r>
            <a:rPr lang="en-US" sz="1900" kern="1200" dirty="0" smtClean="0"/>
            <a:t>benefits, including</a:t>
          </a:r>
          <a:r>
            <a:rPr lang="en-US" sz="1900" kern="1200" dirty="0" smtClean="0"/>
            <a:t> tangible incentives</a:t>
          </a:r>
          <a:r>
            <a:rPr lang="en-US" sz="1900" kern="1200" dirty="0" smtClean="0"/>
            <a:t>, new relationships and own  progress. </a:t>
          </a:r>
          <a:r>
            <a:rPr lang="en-US" sz="1900" kern="1200" dirty="0" smtClean="0"/>
            <a:t> Heighten significance of learning </a:t>
          </a:r>
          <a:r>
            <a:rPr lang="en-US" sz="1900" kern="1200" dirty="0" smtClean="0"/>
            <a:t>from errors (fast failure)</a:t>
          </a:r>
          <a:endParaRPr lang="en-US" sz="1900" kern="1200" dirty="0"/>
        </a:p>
      </dsp:txBody>
      <dsp:txXfrm>
        <a:off x="2857075" y="840798"/>
        <a:ext cx="5505513" cy="553355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1875BB6-A524-40A2-81D2-B157FF7D0A2C}">
      <dsp:nvSpPr>
        <dsp:cNvPr id="0" name=""/>
        <dsp:cNvSpPr/>
      </dsp:nvSpPr>
      <dsp:spPr>
        <a:xfrm rot="5400000">
          <a:off x="407232" y="2112224"/>
          <a:ext cx="1217635" cy="2026118"/>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637FA815-629B-4E28-8988-5BEA1B1A251E}">
      <dsp:nvSpPr>
        <dsp:cNvPr id="0" name=""/>
        <dsp:cNvSpPr/>
      </dsp:nvSpPr>
      <dsp:spPr>
        <a:xfrm>
          <a:off x="203978" y="2717597"/>
          <a:ext cx="1829190" cy="16033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0" kern="1200" dirty="0" smtClean="0">
              <a:latin typeface="+mn-lt"/>
            </a:rPr>
            <a:t>In-Person Workshops</a:t>
          </a:r>
          <a:endParaRPr lang="en-US" sz="1600" b="0" kern="1200" dirty="0">
            <a:latin typeface="+mn-lt"/>
          </a:endParaRPr>
        </a:p>
      </dsp:txBody>
      <dsp:txXfrm>
        <a:off x="203978" y="2717597"/>
        <a:ext cx="1829190" cy="1603393"/>
      </dsp:txXfrm>
    </dsp:sp>
    <dsp:sp modelId="{8BC07B5F-753F-482C-9BE4-B680385F9116}">
      <dsp:nvSpPr>
        <dsp:cNvPr id="0" name=""/>
        <dsp:cNvSpPr/>
      </dsp:nvSpPr>
      <dsp:spPr>
        <a:xfrm>
          <a:off x="1688039" y="1963059"/>
          <a:ext cx="345130" cy="345130"/>
        </a:xfrm>
        <a:prstGeom prst="triangle">
          <a:avLst>
            <a:gd name="adj" fmla="val 100000"/>
          </a:avLst>
        </a:prstGeom>
        <a:gradFill rotWithShape="0">
          <a:gsLst>
            <a:gs pos="0">
              <a:schemeClr val="accent2">
                <a:hueOff val="-2505410"/>
                <a:satOff val="-9964"/>
                <a:lumOff val="6177"/>
                <a:alphaOff val="0"/>
                <a:shade val="51000"/>
                <a:satMod val="130000"/>
              </a:schemeClr>
            </a:gs>
            <a:gs pos="80000">
              <a:schemeClr val="accent2">
                <a:hueOff val="-2505410"/>
                <a:satOff val="-9964"/>
                <a:lumOff val="6177"/>
                <a:alphaOff val="0"/>
                <a:shade val="93000"/>
                <a:satMod val="130000"/>
              </a:schemeClr>
            </a:gs>
            <a:gs pos="100000">
              <a:schemeClr val="accent2">
                <a:hueOff val="-2505410"/>
                <a:satOff val="-9964"/>
                <a:lumOff val="6177"/>
                <a:alphaOff val="0"/>
                <a:shade val="94000"/>
                <a:satMod val="135000"/>
              </a:schemeClr>
            </a:gs>
          </a:gsLst>
          <a:lin ang="16200000" scaled="0"/>
        </a:gradFill>
        <a:ln w="9525" cap="flat" cmpd="sng" algn="ctr">
          <a:solidFill>
            <a:schemeClr val="accent2">
              <a:hueOff val="-2505410"/>
              <a:satOff val="-9964"/>
              <a:lumOff val="6177"/>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6305441F-1C29-455B-9ED4-C638BA13CD58}">
      <dsp:nvSpPr>
        <dsp:cNvPr id="0" name=""/>
        <dsp:cNvSpPr/>
      </dsp:nvSpPr>
      <dsp:spPr>
        <a:xfrm rot="5400000">
          <a:off x="2646519" y="1558111"/>
          <a:ext cx="1217635" cy="2026118"/>
        </a:xfrm>
        <a:prstGeom prst="corner">
          <a:avLst>
            <a:gd name="adj1" fmla="val 16120"/>
            <a:gd name="adj2" fmla="val 16110"/>
          </a:avLst>
        </a:prstGeom>
        <a:gradFill rotWithShape="0">
          <a:gsLst>
            <a:gs pos="0">
              <a:schemeClr val="accent2">
                <a:hueOff val="-5010820"/>
                <a:satOff val="-19928"/>
                <a:lumOff val="12353"/>
                <a:alphaOff val="0"/>
                <a:shade val="51000"/>
                <a:satMod val="130000"/>
              </a:schemeClr>
            </a:gs>
            <a:gs pos="80000">
              <a:schemeClr val="accent2">
                <a:hueOff val="-5010820"/>
                <a:satOff val="-19928"/>
                <a:lumOff val="12353"/>
                <a:alphaOff val="0"/>
                <a:shade val="93000"/>
                <a:satMod val="130000"/>
              </a:schemeClr>
            </a:gs>
            <a:gs pos="100000">
              <a:schemeClr val="accent2">
                <a:hueOff val="-5010820"/>
                <a:satOff val="-19928"/>
                <a:lumOff val="12353"/>
                <a:alphaOff val="0"/>
                <a:shade val="94000"/>
                <a:satMod val="135000"/>
              </a:schemeClr>
            </a:gs>
          </a:gsLst>
          <a:lin ang="16200000" scaled="0"/>
        </a:gradFill>
        <a:ln w="9525" cap="flat" cmpd="sng" algn="ctr">
          <a:solidFill>
            <a:schemeClr val="accent2">
              <a:hueOff val="-5010820"/>
              <a:satOff val="-19928"/>
              <a:lumOff val="12353"/>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C470F527-0A78-4D55-A89F-306B09124D29}">
      <dsp:nvSpPr>
        <dsp:cNvPr id="0" name=""/>
        <dsp:cNvSpPr/>
      </dsp:nvSpPr>
      <dsp:spPr>
        <a:xfrm>
          <a:off x="2642949" y="2232413"/>
          <a:ext cx="1265342" cy="16033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0" kern="1200" dirty="0" smtClean="0">
              <a:latin typeface="+mn-lt"/>
            </a:rPr>
            <a:t>Online </a:t>
          </a:r>
          <a:r>
            <a:rPr lang="en-US" sz="1600" b="0" kern="1200" dirty="0" smtClean="0">
              <a:latin typeface="+mn-lt"/>
            </a:rPr>
            <a:t>Webinars</a:t>
          </a:r>
          <a:endParaRPr lang="en-US" sz="1600" b="0" kern="1200" dirty="0">
            <a:latin typeface="+mn-lt"/>
          </a:endParaRPr>
        </a:p>
      </dsp:txBody>
      <dsp:txXfrm>
        <a:off x="2642949" y="2232413"/>
        <a:ext cx="1265342" cy="1603393"/>
      </dsp:txXfrm>
    </dsp:sp>
    <dsp:sp modelId="{FDD59461-63FC-41D6-B8DD-7744DD7BFE3C}">
      <dsp:nvSpPr>
        <dsp:cNvPr id="0" name=""/>
        <dsp:cNvSpPr/>
      </dsp:nvSpPr>
      <dsp:spPr>
        <a:xfrm>
          <a:off x="3927326" y="1408945"/>
          <a:ext cx="345130" cy="345130"/>
        </a:xfrm>
        <a:prstGeom prst="triangle">
          <a:avLst>
            <a:gd name="adj" fmla="val 100000"/>
          </a:avLst>
        </a:prstGeom>
        <a:gradFill rotWithShape="0">
          <a:gsLst>
            <a:gs pos="0">
              <a:schemeClr val="accent2">
                <a:hueOff val="-7516230"/>
                <a:satOff val="-29891"/>
                <a:lumOff val="18530"/>
                <a:alphaOff val="0"/>
                <a:shade val="51000"/>
                <a:satMod val="130000"/>
              </a:schemeClr>
            </a:gs>
            <a:gs pos="80000">
              <a:schemeClr val="accent2">
                <a:hueOff val="-7516230"/>
                <a:satOff val="-29891"/>
                <a:lumOff val="18530"/>
                <a:alphaOff val="0"/>
                <a:shade val="93000"/>
                <a:satMod val="130000"/>
              </a:schemeClr>
            </a:gs>
            <a:gs pos="100000">
              <a:schemeClr val="accent2">
                <a:hueOff val="-7516230"/>
                <a:satOff val="-29891"/>
                <a:lumOff val="18530"/>
                <a:alphaOff val="0"/>
                <a:shade val="94000"/>
                <a:satMod val="135000"/>
              </a:schemeClr>
            </a:gs>
          </a:gsLst>
          <a:lin ang="16200000" scaled="0"/>
        </a:gradFill>
        <a:ln w="9525" cap="flat" cmpd="sng" algn="ctr">
          <a:solidFill>
            <a:schemeClr val="accent2">
              <a:hueOff val="-7516230"/>
              <a:satOff val="-29891"/>
              <a:lumOff val="1853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2CC422C2-0FDE-41D9-9359-57FD95D59B8C}">
      <dsp:nvSpPr>
        <dsp:cNvPr id="0" name=""/>
        <dsp:cNvSpPr/>
      </dsp:nvSpPr>
      <dsp:spPr>
        <a:xfrm rot="5400000">
          <a:off x="4885806" y="1003997"/>
          <a:ext cx="1217635" cy="2026118"/>
        </a:xfrm>
        <a:prstGeom prst="corner">
          <a:avLst>
            <a:gd name="adj1" fmla="val 16120"/>
            <a:gd name="adj2" fmla="val 16110"/>
          </a:avLst>
        </a:prstGeom>
        <a:gradFill rotWithShape="0">
          <a:gsLst>
            <a:gs pos="0">
              <a:schemeClr val="accent2">
                <a:hueOff val="-10021641"/>
                <a:satOff val="-39855"/>
                <a:lumOff val="24706"/>
                <a:alphaOff val="0"/>
                <a:shade val="51000"/>
                <a:satMod val="130000"/>
              </a:schemeClr>
            </a:gs>
            <a:gs pos="80000">
              <a:schemeClr val="accent2">
                <a:hueOff val="-10021641"/>
                <a:satOff val="-39855"/>
                <a:lumOff val="24706"/>
                <a:alphaOff val="0"/>
                <a:shade val="93000"/>
                <a:satMod val="130000"/>
              </a:schemeClr>
            </a:gs>
            <a:gs pos="100000">
              <a:schemeClr val="accent2">
                <a:hueOff val="-10021641"/>
                <a:satOff val="-39855"/>
                <a:lumOff val="24706"/>
                <a:alphaOff val="0"/>
                <a:shade val="94000"/>
                <a:satMod val="135000"/>
              </a:schemeClr>
            </a:gs>
          </a:gsLst>
          <a:lin ang="16200000" scaled="0"/>
        </a:gradFill>
        <a:ln w="9525" cap="flat" cmpd="sng" algn="ctr">
          <a:solidFill>
            <a:schemeClr val="accent2">
              <a:hueOff val="-10021641"/>
              <a:satOff val="-39855"/>
              <a:lumOff val="24706"/>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9EE84D6A-EAFA-443C-A7DA-268A4CBCD769}">
      <dsp:nvSpPr>
        <dsp:cNvPr id="0" name=""/>
        <dsp:cNvSpPr/>
      </dsp:nvSpPr>
      <dsp:spPr>
        <a:xfrm>
          <a:off x="4804669" y="1609370"/>
          <a:ext cx="1584957" cy="16033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0" i="1" kern="1200" dirty="0" smtClean="0">
              <a:latin typeface="+mn-lt"/>
            </a:rPr>
            <a:t>Beyond the Balance Sheet : </a:t>
          </a:r>
          <a:r>
            <a:rPr lang="en-US" sz="1600" b="0" i="0" kern="1200" dirty="0" smtClean="0">
              <a:latin typeface="+mn-lt"/>
            </a:rPr>
            <a:t>ESG</a:t>
          </a:r>
          <a:r>
            <a:rPr lang="en-US" sz="1600" b="0" i="1" kern="1200" dirty="0" smtClean="0">
              <a:latin typeface="+mn-lt"/>
            </a:rPr>
            <a:t> </a:t>
          </a:r>
          <a:r>
            <a:rPr lang="en-US" sz="1600" b="0" i="0" kern="1200" dirty="0" smtClean="0">
              <a:latin typeface="+mn-lt"/>
            </a:rPr>
            <a:t>Platform and  Ecosystem</a:t>
          </a:r>
        </a:p>
      </dsp:txBody>
      <dsp:txXfrm>
        <a:off x="4804669" y="1609370"/>
        <a:ext cx="1584957" cy="1603393"/>
      </dsp:txXfrm>
    </dsp:sp>
    <dsp:sp modelId="{1E6B8F50-DB1B-4B39-9AC5-1C3C51A1ACF8}">
      <dsp:nvSpPr>
        <dsp:cNvPr id="0" name=""/>
        <dsp:cNvSpPr/>
      </dsp:nvSpPr>
      <dsp:spPr>
        <a:xfrm>
          <a:off x="6166613" y="854832"/>
          <a:ext cx="345130" cy="345130"/>
        </a:xfrm>
        <a:prstGeom prst="triangle">
          <a:avLst>
            <a:gd name="adj" fmla="val 100000"/>
          </a:avLst>
        </a:prstGeom>
        <a:gradFill rotWithShape="0">
          <a:gsLst>
            <a:gs pos="0">
              <a:schemeClr val="accent2">
                <a:hueOff val="-12527051"/>
                <a:satOff val="-49819"/>
                <a:lumOff val="30882"/>
                <a:alphaOff val="0"/>
                <a:shade val="51000"/>
                <a:satMod val="130000"/>
              </a:schemeClr>
            </a:gs>
            <a:gs pos="80000">
              <a:schemeClr val="accent2">
                <a:hueOff val="-12527051"/>
                <a:satOff val="-49819"/>
                <a:lumOff val="30882"/>
                <a:alphaOff val="0"/>
                <a:shade val="93000"/>
                <a:satMod val="130000"/>
              </a:schemeClr>
            </a:gs>
            <a:gs pos="100000">
              <a:schemeClr val="accent2">
                <a:hueOff val="-12527051"/>
                <a:satOff val="-49819"/>
                <a:lumOff val="30882"/>
                <a:alphaOff val="0"/>
                <a:shade val="94000"/>
                <a:satMod val="135000"/>
              </a:schemeClr>
            </a:gs>
          </a:gsLst>
          <a:lin ang="16200000" scaled="0"/>
        </a:gradFill>
        <a:ln w="9525" cap="flat" cmpd="sng" algn="ctr">
          <a:solidFill>
            <a:schemeClr val="accent2">
              <a:hueOff val="-12527051"/>
              <a:satOff val="-49819"/>
              <a:lumOff val="30882"/>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48811D8E-624E-4528-886F-74634AE9A7D0}">
      <dsp:nvSpPr>
        <dsp:cNvPr id="0" name=""/>
        <dsp:cNvSpPr/>
      </dsp:nvSpPr>
      <dsp:spPr>
        <a:xfrm rot="5400000">
          <a:off x="7125093" y="633920"/>
          <a:ext cx="1217635" cy="2026118"/>
        </a:xfrm>
        <a:prstGeom prst="corner">
          <a:avLst>
            <a:gd name="adj1" fmla="val 16120"/>
            <a:gd name="adj2" fmla="val 16110"/>
          </a:avLst>
        </a:prstGeom>
        <a:gradFill rotWithShape="0">
          <a:gsLst>
            <a:gs pos="0">
              <a:schemeClr val="accent2">
                <a:hueOff val="-15032461"/>
                <a:satOff val="-59783"/>
                <a:lumOff val="37059"/>
                <a:alphaOff val="0"/>
                <a:shade val="51000"/>
                <a:satMod val="130000"/>
              </a:schemeClr>
            </a:gs>
            <a:gs pos="80000">
              <a:schemeClr val="accent2">
                <a:hueOff val="-15032461"/>
                <a:satOff val="-59783"/>
                <a:lumOff val="37059"/>
                <a:alphaOff val="0"/>
                <a:shade val="93000"/>
                <a:satMod val="130000"/>
              </a:schemeClr>
            </a:gs>
            <a:gs pos="100000">
              <a:schemeClr val="accent2">
                <a:hueOff val="-15032461"/>
                <a:satOff val="-59783"/>
                <a:lumOff val="37059"/>
                <a:alphaOff val="0"/>
                <a:shade val="94000"/>
                <a:satMod val="135000"/>
              </a:schemeClr>
            </a:gs>
          </a:gsLst>
          <a:lin ang="16200000" scaled="0"/>
        </a:gradFill>
        <a:ln w="9525" cap="flat" cmpd="sng" algn="ctr">
          <a:solidFill>
            <a:schemeClr val="accent2">
              <a:hueOff val="-15032461"/>
              <a:satOff val="-59783"/>
              <a:lumOff val="37059"/>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17D5C3C-3DEB-42D4-9B69-83CC33F045E2}">
      <dsp:nvSpPr>
        <dsp:cNvPr id="0" name=""/>
        <dsp:cNvSpPr/>
      </dsp:nvSpPr>
      <dsp:spPr>
        <a:xfrm>
          <a:off x="7144763" y="1433945"/>
          <a:ext cx="1386636" cy="12353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0" kern="1200" dirty="0" smtClean="0">
              <a:latin typeface="+mn-lt"/>
            </a:rPr>
            <a:t>Blended: D&amp;T webinars, ESG Platform and In-Person workshops</a:t>
          </a:r>
        </a:p>
      </dsp:txBody>
      <dsp:txXfrm>
        <a:off x="7144763" y="1433945"/>
        <a:ext cx="1386636" cy="1235318"/>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6.pict"/><Relationship Id="rId2" Type="http://schemas.openxmlformats.org/officeDocument/2006/relationships/image" Target="../media/image17.pict"/><Relationship Id="rId3" Type="http://schemas.openxmlformats.org/officeDocument/2006/relationships/image" Target="../media/image18.pict"/></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9"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10243" name="Rectangle 3"/>
          <p:cNvSpPr>
            <a:spLocks noGrp="1" noChangeArrowheads="1"/>
          </p:cNvSpPr>
          <p:nvPr>
            <p:ph type="dt" sz="quarter" idx="1"/>
          </p:nvPr>
        </p:nvSpPr>
        <p:spPr bwMode="auto">
          <a:xfrm>
            <a:off x="3816331"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algn="r" defTabSz="929510">
              <a:defRPr sz="1200" b="0" dirty="0">
                <a:latin typeface="Times New Roman" pitchFamily="18" charset="0"/>
                <a:ea typeface="+mn-ea"/>
                <a:cs typeface="Times New Roman" pitchFamily="18" charset="0"/>
              </a:defRPr>
            </a:lvl1pPr>
          </a:lstStyle>
          <a:p>
            <a:pPr>
              <a:defRPr/>
            </a:pPr>
            <a:endParaRPr lang="en-US"/>
          </a:p>
        </p:txBody>
      </p:sp>
      <p:sp>
        <p:nvSpPr>
          <p:cNvPr id="10244" name="Rectangle 4"/>
          <p:cNvSpPr>
            <a:spLocks noGrp="1" noChangeArrowheads="1"/>
          </p:cNvSpPr>
          <p:nvPr>
            <p:ph type="ftr" sz="quarter" idx="2"/>
          </p:nvPr>
        </p:nvSpPr>
        <p:spPr bwMode="auto">
          <a:xfrm>
            <a:off x="9"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10245" name="Rectangle 5"/>
          <p:cNvSpPr>
            <a:spLocks noGrp="1" noChangeArrowheads="1"/>
          </p:cNvSpPr>
          <p:nvPr>
            <p:ph type="sldNum" sz="quarter" idx="3"/>
          </p:nvPr>
        </p:nvSpPr>
        <p:spPr bwMode="auto">
          <a:xfrm>
            <a:off x="3816331"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algn="r" defTabSz="929176">
              <a:defRPr sz="1200" b="0">
                <a:latin typeface="Times New Roman" pitchFamily="18" charset="0"/>
              </a:defRPr>
            </a:lvl1pPr>
          </a:lstStyle>
          <a:p>
            <a:fld id="{26B02B13-07B7-4D9A-88B1-3D6B4A909681}"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87789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9"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16331"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algn="r" defTabSz="929510">
              <a:defRPr sz="1200" b="0" dirty="0">
                <a:latin typeface="Times New Roman" pitchFamily="18" charset="0"/>
                <a:ea typeface="+mn-ea"/>
                <a:cs typeface="Times New Roman" pitchFamily="18" charset="0"/>
              </a:defRPr>
            </a:lvl1pPr>
          </a:lstStyle>
          <a:p>
            <a:pPr>
              <a:defRPr/>
            </a:pPr>
            <a:endParaRPr lang="en-US"/>
          </a:p>
        </p:txBody>
      </p:sp>
      <p:sp>
        <p:nvSpPr>
          <p:cNvPr id="5125" name="Rectangle 5"/>
          <p:cNvSpPr>
            <a:spLocks noGrp="1" noChangeArrowheads="1"/>
          </p:cNvSpPr>
          <p:nvPr>
            <p:ph type="body" sz="quarter" idx="3"/>
          </p:nvPr>
        </p:nvSpPr>
        <p:spPr bwMode="auto">
          <a:xfrm>
            <a:off x="896885" y="4687184"/>
            <a:ext cx="4942002" cy="4439504"/>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9"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16331"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algn="r" defTabSz="929176">
              <a:defRPr sz="1200" b="0">
                <a:latin typeface="Times New Roman" pitchFamily="18" charset="0"/>
              </a:defRPr>
            </a:lvl1pPr>
          </a:lstStyle>
          <a:p>
            <a:fld id="{F6DC8546-85EF-447D-9C08-D3D106C24B3B}"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468367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ifc.org/wps/wcm/connect/Topics_Ext_Content/IFC_External_Corporate_Site/Sustainability-At-IFC/Policies-Standards/Performance-Standards" TargetMode="External"/><Relationship Id="rId4" Type="http://schemas.openxmlformats.org/officeDocument/2006/relationships/hyperlink" Target="https://www.ifc.org/wps/wcm/connect/topics_ext_content/ifc_external_corporate_site/ifc+cg/investment+services/corporate+governance+methodology" TargetMode="External"/><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S PGothic" pitchFamily="34" charset="-128"/>
              <a:cs typeface="+mn-cs"/>
            </a:endParaRPr>
          </a:p>
        </p:txBody>
      </p:sp>
      <p:sp>
        <p:nvSpPr>
          <p:cNvPr id="4" name="Slide Number Placeholder 3"/>
          <p:cNvSpPr>
            <a:spLocks noGrp="1"/>
          </p:cNvSpPr>
          <p:nvPr>
            <p:ph type="sldNum" sz="quarter" idx="5"/>
          </p:nvPr>
        </p:nvSpPr>
        <p:spPr/>
        <p:txBody>
          <a:bodyPr/>
          <a:lstStyle/>
          <a:p>
            <a:fld id="{F6DC8546-85EF-447D-9C08-D3D106C24B3B}" type="slidenum">
              <a:rPr lang="en-US" smtClean="0"/>
              <a:pPr/>
              <a:t>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91939497"/>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901700" y="739775"/>
            <a:ext cx="4932363" cy="3700463"/>
          </a:xfrm>
          <a:prstGeom prst="rect">
            <a:avLst/>
          </a:prstGeom>
          <a:ln/>
        </p:spPr>
      </p:sp>
      <p:sp>
        <p:nvSpPr>
          <p:cNvPr id="29699" name="Notes Placeholder 2"/>
          <p:cNvSpPr>
            <a:spLocks noGrp="1"/>
          </p:cNvSpPr>
          <p:nvPr>
            <p:ph type="body" idx="1"/>
          </p:nvPr>
        </p:nvSpPr>
        <p:spPr>
          <a:noFill/>
          <a:ln/>
        </p:spPr>
        <p:txBody>
          <a:bodyPr/>
          <a:lstStyle/>
          <a:p>
            <a:endParaRPr lang="en-US" dirty="0" smtClean="0">
              <a:latin typeface="Helvetica" pitchFamily="-110" charset="0"/>
              <a:ea typeface="ＭＳ Ｐゴシック" pitchFamily="-110" charset="-128"/>
              <a:cs typeface="ＭＳ Ｐゴシック" pitchFamily="-110" charset="-128"/>
            </a:endParaRPr>
          </a:p>
        </p:txBody>
      </p:sp>
      <p:sp>
        <p:nvSpPr>
          <p:cNvPr id="29700" name="Slide Number Placeholder 3"/>
          <p:cNvSpPr>
            <a:spLocks noGrp="1"/>
          </p:cNvSpPr>
          <p:nvPr>
            <p:ph type="sldNum" sz="quarter" idx="5"/>
          </p:nvPr>
        </p:nvSpPr>
        <p:spPr>
          <a:noFill/>
        </p:spPr>
        <p:txBody>
          <a:bodyPr/>
          <a:lstStyle/>
          <a:p>
            <a:fld id="{3571D03B-0D5F-084F-9420-685CD4803D5A}" type="slidenum">
              <a:rPr lang="en-US">
                <a:latin typeface="Helvetica" pitchFamily="-110" charset="0"/>
                <a:ea typeface="ＭＳ Ｐゴシック" pitchFamily="-110" charset="-128"/>
                <a:cs typeface="ＭＳ Ｐゴシック" pitchFamily="-110" charset="-128"/>
              </a:rPr>
              <a:pPr/>
              <a:t>10</a:t>
            </a:fld>
            <a:endParaRPr lang="en-US">
              <a:latin typeface="Helvetica" pitchFamily="-110" charset="0"/>
              <a:ea typeface="ＭＳ Ｐゴシック" pitchFamily="-110" charset="-128"/>
              <a:cs typeface="ＭＳ Ｐゴシック" pitchFamily="-110"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p:spPr>
      </p:sp>
      <p:sp>
        <p:nvSpPr>
          <p:cNvPr id="3" name="Notes Placeholder 2"/>
          <p:cNvSpPr>
            <a:spLocks noGrp="1"/>
          </p:cNvSpPr>
          <p:nvPr>
            <p:ph type="body" idx="1"/>
          </p:nvPr>
        </p:nvSpPr>
        <p:spPr/>
        <p:txBody>
          <a:bodyPr>
            <a:normAutofit/>
          </a:bodyPr>
          <a:lstStyle/>
          <a:p>
            <a:r>
              <a:rPr lang="en-US" dirty="0" smtClean="0"/>
              <a:t>Marvin </a:t>
            </a:r>
            <a:r>
              <a:rPr lang="en-US" dirty="0" smtClean="0"/>
              <a:t>R Ellison, JC Penney CEO</a:t>
            </a:r>
          </a:p>
          <a:p>
            <a:r>
              <a:rPr lang="en-US" dirty="0" smtClean="0"/>
              <a:t>Ursula Burns, Chair and CEO </a:t>
            </a:r>
            <a:r>
              <a:rPr lang="en-US" dirty="0" smtClean="0"/>
              <a:t>Xerox</a:t>
            </a:r>
          </a:p>
          <a:p>
            <a:r>
              <a:rPr lang="en-US" dirty="0" smtClean="0"/>
              <a:t>Survey</a:t>
            </a:r>
          </a:p>
          <a:p>
            <a:r>
              <a:rPr lang="en-US" sz="1200" dirty="0" smtClean="0"/>
              <a:t>To engage with senior leaders to discuss the features, benefits and challenges of transparent reporting and disclosure. </a:t>
            </a:r>
          </a:p>
          <a:p>
            <a:r>
              <a:rPr lang="en-US" sz="1200" dirty="0" smtClean="0"/>
              <a:t>What is your </a:t>
            </a:r>
            <a:r>
              <a:rPr lang="en-US" sz="1200" u="sng" dirty="0" smtClean="0"/>
              <a:t>primary</a:t>
            </a:r>
            <a:r>
              <a:rPr lang="en-US" sz="1200" dirty="0" smtClean="0"/>
              <a:t> and preferred way to learn and prepare? </a:t>
            </a:r>
          </a:p>
          <a:p>
            <a:pPr marL="514350" indent="-514350">
              <a:buFont typeface="+mj-lt"/>
              <a:buAutoNum type="arabicPeriod"/>
            </a:pPr>
            <a:r>
              <a:rPr lang="en-US" sz="1200" dirty="0" smtClean="0"/>
              <a:t>Observing to learn from other facilitators (webinar)</a:t>
            </a:r>
          </a:p>
          <a:p>
            <a:pPr marL="514350" indent="-514350">
              <a:buFont typeface="+mj-lt"/>
              <a:buAutoNum type="arabicPeriod"/>
            </a:pPr>
            <a:r>
              <a:rPr lang="en-US" sz="1200" dirty="0" smtClean="0"/>
              <a:t>Reading, analyzing and doing careful research</a:t>
            </a:r>
          </a:p>
          <a:p>
            <a:pPr marL="514350" indent="-514350">
              <a:buFont typeface="+mj-lt"/>
              <a:buAutoNum type="arabicPeriod"/>
            </a:pPr>
            <a:r>
              <a:rPr lang="en-US" sz="1200" dirty="0" smtClean="0"/>
              <a:t>Meeting and strategizing with others – to exchange and test ideas</a:t>
            </a:r>
          </a:p>
          <a:p>
            <a:pPr marL="514350" indent="-514350">
              <a:buFont typeface="+mj-lt"/>
              <a:buAutoNum type="arabicPeriod"/>
            </a:pPr>
            <a:r>
              <a:rPr lang="en-US" sz="1200" dirty="0" smtClean="0"/>
              <a:t>Learning by doing – </a:t>
            </a:r>
            <a:r>
              <a:rPr lang="en-US" sz="1200" i="1" dirty="0" smtClean="0"/>
              <a:t>Just do it!</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D4323161-123A-F443-B763-F2600E5EF858}"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xfrm>
            <a:off x="900113" y="739775"/>
            <a:ext cx="4935537" cy="3700463"/>
          </a:xfrm>
          <a:prstGeom prst="rect">
            <a:avLst/>
          </a:prstGeom>
          <a:ln/>
        </p:spPr>
      </p:sp>
      <p:sp>
        <p:nvSpPr>
          <p:cNvPr id="13315" name="Notes Placeholder 2"/>
          <p:cNvSpPr>
            <a:spLocks noGrp="1"/>
          </p:cNvSpPr>
          <p:nvPr>
            <p:ph type="body" idx="1"/>
          </p:nvPr>
        </p:nvSpPr>
        <p:spPr>
          <a:noFill/>
          <a:ln/>
        </p:spPr>
        <p:txBody>
          <a:bodyPr/>
          <a:lstStyle/>
          <a:p>
            <a:r>
              <a:rPr lang="en-US" sz="1400" dirty="0" smtClean="0">
                <a:latin typeface="Helvetica" pitchFamily="-110" charset="0"/>
                <a:ea typeface="ＭＳ Ｐゴシック" pitchFamily="-110" charset="-128"/>
                <a:cs typeface="ＭＳ Ｐゴシック" pitchFamily="-110" charset="-128"/>
              </a:rPr>
              <a:t>Sample</a:t>
            </a:r>
            <a:r>
              <a:rPr lang="en-US" sz="1400" baseline="0" dirty="0" smtClean="0">
                <a:latin typeface="Helvetica" pitchFamily="-110" charset="0"/>
                <a:ea typeface="ＭＳ Ｐゴシック" pitchFamily="-110" charset="-128"/>
                <a:cs typeface="ＭＳ Ｐゴシック" pitchFamily="-110" charset="-128"/>
              </a:rPr>
              <a:t> lesson</a:t>
            </a:r>
            <a:endParaRPr lang="en-US" sz="1400" dirty="0">
              <a:latin typeface="Helvetica" pitchFamily="-110" charset="0"/>
              <a:ea typeface="ＭＳ Ｐゴシック" pitchFamily="-110" charset="-128"/>
              <a:cs typeface="ＭＳ Ｐゴシック" pitchFamily="-110" charset="-128"/>
            </a:endParaRPr>
          </a:p>
        </p:txBody>
      </p:sp>
      <p:sp>
        <p:nvSpPr>
          <p:cNvPr id="13316" name="Slide Number Placeholder 3"/>
          <p:cNvSpPr>
            <a:spLocks noGrp="1"/>
          </p:cNvSpPr>
          <p:nvPr>
            <p:ph type="sldNum" sz="quarter" idx="5"/>
          </p:nvPr>
        </p:nvSpPr>
        <p:spPr>
          <a:noFill/>
        </p:spPr>
        <p:txBody>
          <a:bodyPr/>
          <a:lstStyle/>
          <a:p>
            <a:fld id="{1EC572EC-BDE3-E64F-9EBA-7932BA379DEE}" type="slidenum">
              <a:rPr lang="en-US">
                <a:latin typeface="Helvetica" pitchFamily="-110" charset="0"/>
                <a:ea typeface="ＭＳ Ｐゴシック" pitchFamily="-110" charset="-128"/>
                <a:cs typeface="ＭＳ Ｐゴシック" pitchFamily="-110" charset="-128"/>
              </a:rPr>
              <a:pPr/>
              <a:t>15</a:t>
            </a:fld>
            <a:endParaRPr lang="en-US" dirty="0">
              <a:latin typeface="Helvetica" pitchFamily="-110" charset="0"/>
              <a:ea typeface="ＭＳ Ｐゴシック" pitchFamily="-110" charset="-128"/>
              <a:cs typeface="ＭＳ Ｐゴシック" pitchFamily="-110"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a:noFill/>
          <a:ln w="12700">
            <a:solidFill>
              <a:prstClr val="black"/>
            </a:solidFill>
          </a:ln>
        </p:spPr>
      </p:sp>
      <p:sp>
        <p:nvSpPr>
          <p:cNvPr id="3" name="Notes Placeholder 2"/>
          <p:cNvSpPr>
            <a:spLocks noGrp="1"/>
          </p:cNvSpPr>
          <p:nvPr>
            <p:ph type="body" idx="1"/>
          </p:nvPr>
        </p:nvSpPr>
        <p:spPr/>
        <p:txBody>
          <a:bodyPr>
            <a:normAutofit fontScale="77500" lnSpcReduction="2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xfrm>
            <a:off x="900113" y="739775"/>
            <a:ext cx="4935537" cy="3700463"/>
          </a:xfrm>
          <a:prstGeom prst="rect">
            <a:avLst/>
          </a:prstGeom>
          <a:ln/>
        </p:spPr>
      </p:sp>
      <p:sp>
        <p:nvSpPr>
          <p:cNvPr id="13315" name="Notes Placeholder 2"/>
          <p:cNvSpPr>
            <a:spLocks noGrp="1"/>
          </p:cNvSpPr>
          <p:nvPr>
            <p:ph type="body" idx="1"/>
          </p:nvPr>
        </p:nvSpPr>
        <p:spPr>
          <a:noFill/>
          <a:ln/>
        </p:spPr>
        <p:txBody>
          <a:bodyPr/>
          <a:lstStyle/>
          <a:p>
            <a:r>
              <a:rPr lang="en-US" sz="1400" dirty="0" smtClean="0">
                <a:latin typeface="Helvetica" pitchFamily="-110" charset="0"/>
                <a:ea typeface="ＭＳ Ｐゴシック" pitchFamily="-110" charset="-128"/>
                <a:cs typeface="ＭＳ Ｐゴシック" pitchFamily="-110" charset="-128"/>
              </a:rPr>
              <a:t>Sample</a:t>
            </a:r>
            <a:r>
              <a:rPr lang="en-US" sz="1400" baseline="0" dirty="0" smtClean="0">
                <a:latin typeface="Helvetica" pitchFamily="-110" charset="0"/>
                <a:ea typeface="ＭＳ Ｐゴシック" pitchFamily="-110" charset="-128"/>
                <a:cs typeface="ＭＳ Ｐゴシック" pitchFamily="-110" charset="-128"/>
              </a:rPr>
              <a:t> lesson</a:t>
            </a:r>
            <a:endParaRPr lang="en-US" sz="1400" dirty="0">
              <a:latin typeface="Helvetica" pitchFamily="-110" charset="0"/>
              <a:ea typeface="ＭＳ Ｐゴシック" pitchFamily="-110" charset="-128"/>
              <a:cs typeface="ＭＳ Ｐゴシック" pitchFamily="-110" charset="-128"/>
            </a:endParaRPr>
          </a:p>
        </p:txBody>
      </p:sp>
      <p:sp>
        <p:nvSpPr>
          <p:cNvPr id="13316" name="Slide Number Placeholder 3"/>
          <p:cNvSpPr>
            <a:spLocks noGrp="1"/>
          </p:cNvSpPr>
          <p:nvPr>
            <p:ph type="sldNum" sz="quarter" idx="5"/>
          </p:nvPr>
        </p:nvSpPr>
        <p:spPr>
          <a:noFill/>
        </p:spPr>
        <p:txBody>
          <a:bodyPr/>
          <a:lstStyle/>
          <a:p>
            <a:fld id="{1EC572EC-BDE3-E64F-9EBA-7932BA379DEE}" type="slidenum">
              <a:rPr lang="en-US">
                <a:latin typeface="Helvetica" pitchFamily="-110" charset="0"/>
                <a:ea typeface="ＭＳ Ｐゴシック" pitchFamily="-110" charset="-128"/>
                <a:cs typeface="ＭＳ Ｐゴシック" pitchFamily="-110" charset="-128"/>
              </a:rPr>
              <a:pPr/>
              <a:t>17</a:t>
            </a:fld>
            <a:endParaRPr lang="en-US" dirty="0">
              <a:latin typeface="Helvetica" pitchFamily="-110" charset="0"/>
              <a:ea typeface="ＭＳ Ｐゴシック" pitchFamily="-110" charset="-128"/>
              <a:cs typeface="ＭＳ Ｐゴシック" pitchFamily="-110"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S PGothic" pitchFamily="34" charset="-128"/>
              <a:cs typeface="+mn-cs"/>
            </a:endParaRPr>
          </a:p>
        </p:txBody>
      </p:sp>
      <p:sp>
        <p:nvSpPr>
          <p:cNvPr id="4" name="Slide Number Placeholder 3"/>
          <p:cNvSpPr>
            <a:spLocks noGrp="1"/>
          </p:cNvSpPr>
          <p:nvPr>
            <p:ph type="sldNum" sz="quarter" idx="5"/>
          </p:nvPr>
        </p:nvSpPr>
        <p:spPr/>
        <p:txBody>
          <a:bodyPr/>
          <a:lstStyle/>
          <a:p>
            <a:fld id="{F6DC8546-85EF-447D-9C08-D3D106C24B3B}" type="slidenum">
              <a:rPr lang="en-US" smtClean="0"/>
              <a:pPr/>
              <a:t>18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91939497"/>
      </p:ext>
    </p:extLst>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19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3996752"/>
      </p:ext>
    </p:extLst>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xfrm>
            <a:off x="900113" y="739775"/>
            <a:ext cx="4935537" cy="3700463"/>
          </a:xfrm>
          <a:prstGeom prst="rect">
            <a:avLst/>
          </a:prstGeom>
          <a:ln/>
        </p:spPr>
      </p:sp>
      <p:sp>
        <p:nvSpPr>
          <p:cNvPr id="13315" name="Notes Placeholder 2"/>
          <p:cNvSpPr>
            <a:spLocks noGrp="1"/>
          </p:cNvSpPr>
          <p:nvPr>
            <p:ph type="body" idx="1"/>
          </p:nvPr>
        </p:nvSpPr>
        <p:spPr>
          <a:noFill/>
          <a:ln/>
        </p:spPr>
        <p:txBody>
          <a:bodyPr/>
          <a:lstStyle/>
          <a:p>
            <a:r>
              <a:rPr lang="en-US" sz="1400" dirty="0" smtClean="0">
                <a:latin typeface="Helvetica" pitchFamily="-110" charset="0"/>
                <a:ea typeface="ＭＳ Ｐゴシック" pitchFamily="-110" charset="-128"/>
                <a:cs typeface="ＭＳ Ｐゴシック" pitchFamily="-110" charset="-128"/>
              </a:rPr>
              <a:t>Sample</a:t>
            </a:r>
            <a:r>
              <a:rPr lang="en-US" sz="1400" baseline="0" dirty="0" smtClean="0">
                <a:latin typeface="Helvetica" pitchFamily="-110" charset="0"/>
                <a:ea typeface="ＭＳ Ｐゴシック" pitchFamily="-110" charset="-128"/>
                <a:cs typeface="ＭＳ Ｐゴシック" pitchFamily="-110" charset="-128"/>
              </a:rPr>
              <a:t> lesson</a:t>
            </a:r>
            <a:endParaRPr lang="en-US" sz="1400" dirty="0">
              <a:latin typeface="Helvetica" pitchFamily="-110" charset="0"/>
              <a:ea typeface="ＭＳ Ｐゴシック" pitchFamily="-110" charset="-128"/>
              <a:cs typeface="ＭＳ Ｐゴシック" pitchFamily="-110" charset="-128"/>
            </a:endParaRPr>
          </a:p>
        </p:txBody>
      </p:sp>
      <p:sp>
        <p:nvSpPr>
          <p:cNvPr id="13316" name="Slide Number Placeholder 3"/>
          <p:cNvSpPr>
            <a:spLocks noGrp="1"/>
          </p:cNvSpPr>
          <p:nvPr>
            <p:ph type="sldNum" sz="quarter" idx="5"/>
          </p:nvPr>
        </p:nvSpPr>
        <p:spPr>
          <a:noFill/>
        </p:spPr>
        <p:txBody>
          <a:bodyPr/>
          <a:lstStyle/>
          <a:p>
            <a:fld id="{1EC572EC-BDE3-E64F-9EBA-7932BA379DEE}" type="slidenum">
              <a:rPr lang="en-US">
                <a:latin typeface="Helvetica" pitchFamily="-110" charset="0"/>
                <a:ea typeface="ＭＳ Ｐゴシック" pitchFamily="-110" charset="-128"/>
                <a:cs typeface="ＭＳ Ｐゴシック" pitchFamily="-110" charset="-128"/>
              </a:rPr>
              <a:pPr/>
              <a:t>20</a:t>
            </a:fld>
            <a:endParaRPr lang="en-US" dirty="0">
              <a:latin typeface="Helvetica" pitchFamily="-110" charset="0"/>
              <a:ea typeface="ＭＳ Ｐゴシック" pitchFamily="-110" charset="-128"/>
              <a:cs typeface="ＭＳ Ｐゴシック" pitchFamily="-110"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rgbClr val="000000"/>
                </a:solidFill>
                <a:latin typeface="Arial"/>
                <a:ea typeface="MS PGothic" pitchFamily="34" charset="-128"/>
                <a:cs typeface="Arial"/>
              </a:rPr>
              <a:t>7 Habits of Highly Effective People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Times New Roman" pitchFamily="18" charset="0"/>
                <a:ea typeface="MS PGothic" pitchFamily="34" charset="-128"/>
                <a:cs typeface="+mn-cs"/>
              </a:rPr>
              <a:t>The driver for the development of this Scorecard for the Central Bank of Iraq (CBI) is to ensure that banks in Iraq are known for and respected for their quality governance, which is inclusive of recognition of environmental and social issues.    Such information is expected to lead to the development of a sound financial market which will also attract investors. Investors are increasingly looking at possible investments through an Environmental, Social and Governance (ESG) lens, focusing on corporate governance, including environmental and social aspect of governance.</a:t>
            </a: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Today, IFC’s </a:t>
            </a:r>
            <a:r>
              <a:rPr lang="en-HK" sz="1200" u="sng" kern="1200" dirty="0">
                <a:solidFill>
                  <a:schemeClr val="tx1"/>
                </a:solidFill>
                <a:effectLst/>
                <a:latin typeface="Times New Roman" pitchFamily="18" charset="0"/>
                <a:ea typeface="MS PGothic" pitchFamily="34" charset="-128"/>
                <a:cs typeface="+mn-cs"/>
                <a:hlinkClick r:id="rId3"/>
              </a:rPr>
              <a:t>Environmental &amp; Social Performance Standards</a:t>
            </a:r>
            <a:r>
              <a:rPr lang="en-HK" sz="1200" kern="1200" dirty="0">
                <a:solidFill>
                  <a:schemeClr val="tx1"/>
                </a:solidFill>
                <a:effectLst/>
                <a:latin typeface="Times New Roman" pitchFamily="18" charset="0"/>
                <a:ea typeface="MS PGothic" pitchFamily="34" charset="-128"/>
                <a:cs typeface="+mn-cs"/>
              </a:rPr>
              <a:t> and </a:t>
            </a:r>
            <a:r>
              <a:rPr lang="en-HK" sz="1200" u="sng" kern="1200" dirty="0">
                <a:solidFill>
                  <a:schemeClr val="tx1"/>
                </a:solidFill>
                <a:effectLst/>
                <a:latin typeface="Times New Roman" pitchFamily="18" charset="0"/>
                <a:ea typeface="MS PGothic" pitchFamily="34" charset="-128"/>
                <a:cs typeface="+mn-cs"/>
                <a:hlinkClick r:id="rId4"/>
              </a:rPr>
              <a:t>Corporate Governance Methodology</a:t>
            </a:r>
            <a:r>
              <a:rPr lang="en-HK" sz="1200" kern="1200" dirty="0">
                <a:solidFill>
                  <a:schemeClr val="tx1"/>
                </a:solidFill>
                <a:effectLst/>
                <a:latin typeface="Times New Roman" pitchFamily="18" charset="0"/>
                <a:ea typeface="MS PGothic" pitchFamily="34" charset="-128"/>
                <a:cs typeface="+mn-cs"/>
              </a:rPr>
              <a:t> are global benchmarks widely adopted by other development financial intuitions, stock exchanges and regulators, export credit agencies, and other emerging market investors.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HK" sz="1200" kern="1200" dirty="0">
                <a:solidFill>
                  <a:schemeClr val="tx1"/>
                </a:solidFill>
                <a:effectLst/>
                <a:latin typeface="Times New Roman" pitchFamily="18" charset="0"/>
                <a:ea typeface="MS PGothic" pitchFamily="34" charset="-128"/>
                <a:cs typeface="+mn-cs"/>
              </a:rPr>
              <a:t>We know that strong ESG standards can help deliver development impact: IFC’s ESG standards help address 16 of the 17 Sustainable Development Goals (SDGs).</a:t>
            </a:r>
            <a:endParaRPr lang="en-US" sz="1200" kern="1200" dirty="0">
              <a:solidFill>
                <a:schemeClr val="tx1"/>
              </a:solidFill>
              <a:effectLst/>
              <a:latin typeface="Times New Roman" pitchFamily="18" charset="0"/>
              <a:ea typeface="MS PGothic" pitchFamily="34" charset="-128"/>
              <a:cs typeface="+mn-cs"/>
            </a:endParaRPr>
          </a:p>
          <a:p>
            <a:endParaRPr lang="en-US" dirty="0"/>
          </a:p>
          <a:p>
            <a:endParaRPr lang="en-US" dirty="0"/>
          </a:p>
          <a:p>
            <a:endParaRPr lang="en-US" dirty="0"/>
          </a:p>
          <a:p>
            <a:r>
              <a:rPr lang="en-US" dirty="0"/>
              <a:t>This is how we are currently building on the current global tools to support the entire investment chain and create conditions for attracting capital.</a:t>
            </a:r>
          </a:p>
          <a:p>
            <a:endParaRPr lang="en-US" dirty="0"/>
          </a:p>
          <a:p>
            <a:r>
              <a:rPr lang="en-US" dirty="0"/>
              <a:t>Disclosure and transparency program links 3 different global tools covering the full cycle from advisory support and best practice guidance to issuance of sustainable investment products.</a:t>
            </a:r>
          </a:p>
          <a:p>
            <a:endParaRPr lang="en-US" dirty="0"/>
          </a:p>
          <a:p>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endParaRPr lang="en-US" dirty="0"/>
          </a:p>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21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92071492"/>
      </p:ext>
    </p:extLst>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1700" y="739775"/>
            <a:ext cx="4932363" cy="3700463"/>
          </a:xfrm>
          <a:prstGeom prst="rect">
            <a:avLst/>
          </a:prstGeom>
          <a:solidFill>
            <a:srgbClr val="FFFFFF"/>
          </a:solidFill>
          <a:ln/>
        </p:spPr>
      </p:sp>
      <p:sp>
        <p:nvSpPr>
          <p:cNvPr id="30723" name="Rectangle 3"/>
          <p:cNvSpPr>
            <a:spLocks noGrp="1" noChangeArrowheads="1"/>
          </p:cNvSpPr>
          <p:nvPr>
            <p:ph type="body" idx="1"/>
          </p:nvPr>
        </p:nvSpPr>
        <p:spPr>
          <a:xfrm>
            <a:off x="898102" y="4686499"/>
            <a:ext cx="4939560" cy="4439841"/>
          </a:xfrm>
          <a:solidFill>
            <a:srgbClr val="FFFFFF"/>
          </a:solidFill>
          <a:ln>
            <a:solidFill>
              <a:srgbClr val="000000"/>
            </a:solidFill>
          </a:ln>
        </p:spPr>
        <p:txBody>
          <a:bodyPr/>
          <a:lstStyle/>
          <a:p>
            <a:r>
              <a:rPr lang="en-US">
                <a:latin typeface="Arial" pitchFamily="-105" charset="0"/>
                <a:ea typeface="ＭＳ Ｐゴシック" pitchFamily="-105" charset="-128"/>
                <a:cs typeface="ＭＳ Ｐゴシック" pitchFamily="-105" charset="-128"/>
              </a:rPr>
              <a:t>Resonant Leadership (leaders as board members, professionals, etc.</a:t>
            </a:r>
          </a:p>
          <a:p>
            <a:r>
              <a:rPr lang="en-US">
                <a:latin typeface="Arial" pitchFamily="-105" charset="0"/>
                <a:ea typeface="ＭＳ Ｐゴシック" pitchFamily="-105" charset="-128"/>
                <a:cs typeface="ＭＳ Ｐゴシック" pitchFamily="-105" charset="-128"/>
              </a:rPr>
              <a:t>Study of leadership competencies - David McClelland “Testing for Competencies Rather than </a:t>
            </a:r>
          </a:p>
          <a:p>
            <a:r>
              <a:rPr lang="en-US">
                <a:latin typeface="Arial" pitchFamily="-105" charset="0"/>
                <a:ea typeface="ＭＳ Ｐゴシック" pitchFamily="-105" charset="-128"/>
                <a:cs typeface="ＭＳ Ｐゴシック" pitchFamily="-105" charset="-128"/>
              </a:rPr>
              <a:t>Intelligence” American Psychologist. (1973)</a:t>
            </a:r>
          </a:p>
          <a:p>
            <a:r>
              <a:rPr lang="en-US">
                <a:latin typeface="Arial" pitchFamily="-105" charset="0"/>
                <a:ea typeface="ＭＳ Ｐゴシック" pitchFamily="-105" charset="-128"/>
                <a:cs typeface="ＭＳ Ｐゴシック" pitchFamily="-105" charset="-128"/>
              </a:rPr>
              <a:t>Daniel Goleman, Working with Emotional Intelligence (1998) - see p. 238-240 for sources, particular</a:t>
            </a:r>
          </a:p>
          <a:p>
            <a:r>
              <a:rPr lang="en-US">
                <a:latin typeface="Arial" pitchFamily="-105" charset="0"/>
                <a:ea typeface="ＭＳ Ｐゴシック" pitchFamily="-105" charset="-128"/>
                <a:cs typeface="ＭＳ Ｐゴシック" pitchFamily="-105" charset="-128"/>
              </a:rPr>
              <a:t>To women</a:t>
            </a:r>
          </a:p>
          <a:p>
            <a:r>
              <a:rPr lang="en-US">
                <a:latin typeface="Arial" pitchFamily="-105" charset="0"/>
                <a:ea typeface="ＭＳ Ｐゴシック" pitchFamily="-105" charset="-128"/>
                <a:cs typeface="ＭＳ Ｐゴシック" pitchFamily="-105" charset="-128"/>
              </a:rPr>
              <a:t>6,789,188,384 (Oct 8, 2009)</a:t>
            </a:r>
          </a:p>
          <a:p>
            <a:r>
              <a:rPr lang="en-US">
                <a:latin typeface="Arial" pitchFamily="-105" charset="0"/>
                <a:ea typeface="ＭＳ Ｐゴシック" pitchFamily="-105" charset="-128"/>
                <a:cs typeface="ＭＳ Ｐゴシック" pitchFamily="-105" charset="-128"/>
              </a:rPr>
              <a:t>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3996752"/>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ＭＳ Ｐゴシック" charset="0"/>
                <a:cs typeface="ＭＳ Ｐゴシック" charset="0"/>
              </a:rPr>
              <a:t> </a:t>
            </a:r>
            <a:endParaRPr lang="en-US" dirty="0" smtClean="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3</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09023844"/>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4323161-123A-F443-B763-F2600E5EF858}"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3996752"/>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r>
              <a:rPr lang="en-US" dirty="0" smtClean="0"/>
              <a:t>Ultimately, to facilitate - aiming</a:t>
            </a:r>
            <a:r>
              <a:rPr lang="en-US" baseline="0" dirty="0" smtClean="0"/>
              <a:t> for shared values, expectations and behaviors (group /organizational culture)</a:t>
            </a:r>
            <a:endParaRPr lang="en-US" dirty="0"/>
          </a:p>
        </p:txBody>
      </p:sp>
      <p:sp>
        <p:nvSpPr>
          <p:cNvPr id="4" name="Slide Number Placeholder 3"/>
          <p:cNvSpPr>
            <a:spLocks noGrp="1"/>
          </p:cNvSpPr>
          <p:nvPr>
            <p:ph type="sldNum" sz="quarter" idx="10"/>
          </p:nvPr>
        </p:nvSpPr>
        <p:spPr/>
        <p:txBody>
          <a:bodyPr/>
          <a:lstStyle/>
          <a:p>
            <a:fld id="{F6DC8546-85EF-447D-9C08-D3D106C24B3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r>
              <a:rPr lang="en-US" b="1" noProof="0" dirty="0" smtClean="0">
                <a:latin typeface="Calibri"/>
                <a:cs typeface="Calibri"/>
              </a:rPr>
              <a:t>Borrowing from Platform </a:t>
            </a:r>
            <a:endParaRPr lang="en-US" b="1" noProof="0" dirty="0" smtClean="0">
              <a:latin typeface="Calibri"/>
              <a:cs typeface="Calibri"/>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How strong is the impact of leadership and culture on corporate behaviors, such </a:t>
            </a:r>
            <a:r>
              <a:rPr lang="en-US" sz="1200" dirty="0" smtClean="0"/>
              <a:t>as credible, </a:t>
            </a:r>
            <a:r>
              <a:rPr lang="en-US" sz="1200" dirty="0" smtClean="0"/>
              <a:t>transparent disclosure and reporting?</a:t>
            </a:r>
          </a:p>
          <a:p>
            <a:endParaRPr lang="en-US" b="1" noProof="0" dirty="0" smtClean="0">
              <a:latin typeface="Calibri"/>
              <a:cs typeface="Calibri"/>
            </a:endParaRPr>
          </a:p>
          <a:p>
            <a:pPr>
              <a:buFont typeface="Arial"/>
              <a:buChar char="•"/>
            </a:pPr>
            <a:r>
              <a:rPr lang="en-US" b="0" noProof="0" dirty="0" smtClean="0">
                <a:solidFill>
                  <a:schemeClr val="tx1"/>
                </a:solidFill>
                <a:latin typeface="Calibri"/>
                <a:cs typeface="Calibri"/>
              </a:rPr>
              <a:t>Let’s think about the influence </a:t>
            </a:r>
            <a:r>
              <a:rPr lang="en-US" b="0" baseline="0" noProof="0" dirty="0" smtClean="0">
                <a:solidFill>
                  <a:schemeClr val="tx1"/>
                </a:solidFill>
                <a:latin typeface="Calibri"/>
                <a:cs typeface="Calibri"/>
              </a:rPr>
              <a:t>of culture. </a:t>
            </a:r>
            <a:r>
              <a:rPr lang="en-US" b="0" baseline="0" noProof="0" dirty="0" smtClean="0">
                <a:solidFill>
                  <a:schemeClr val="tx1"/>
                </a:solidFill>
                <a:latin typeface="Calibri"/>
                <a:cs typeface="Calibri"/>
              </a:rPr>
              <a:t> Raise hands</a:t>
            </a:r>
          </a:p>
          <a:p>
            <a:pPr>
              <a:buFont typeface="Arial"/>
              <a:buChar char="•"/>
            </a:pPr>
            <a:r>
              <a:rPr lang="en-US" b="0" baseline="0" noProof="0" dirty="0" smtClean="0">
                <a:solidFill>
                  <a:schemeClr val="tx1"/>
                </a:solidFill>
                <a:latin typeface="Calibri"/>
                <a:cs typeface="Calibri"/>
              </a:rPr>
              <a:t>How many of you think </a:t>
            </a:r>
            <a:r>
              <a:rPr lang="en-US" b="0" baseline="0" noProof="0" dirty="0" smtClean="0">
                <a:solidFill>
                  <a:schemeClr val="tx1"/>
                </a:solidFill>
                <a:latin typeface="Calibri"/>
                <a:cs typeface="Calibri"/>
              </a:rPr>
              <a:t>the impact</a:t>
            </a:r>
            <a:r>
              <a:rPr lang="en-US" b="0" baseline="0" noProof="0" dirty="0" smtClean="0">
                <a:solidFill>
                  <a:schemeClr val="tx1"/>
                </a:solidFill>
                <a:latin typeface="Calibri"/>
                <a:cs typeface="Calibri"/>
              </a:rPr>
              <a:t> is</a:t>
            </a:r>
            <a:r>
              <a:rPr lang="en-US" b="0" baseline="0" noProof="0" dirty="0" smtClean="0">
                <a:solidFill>
                  <a:schemeClr val="tx1"/>
                </a:solidFill>
                <a:latin typeface="Calibri"/>
                <a:cs typeface="Calibri"/>
              </a:rPr>
              <a:t>:</a:t>
            </a:r>
            <a:endParaRPr lang="en-US" b="0" baseline="0" noProof="0" dirty="0" smtClean="0">
              <a:solidFill>
                <a:schemeClr val="tx1"/>
              </a:solidFill>
              <a:latin typeface="Calibri"/>
              <a:cs typeface="Calibri"/>
            </a:endParaRPr>
          </a:p>
          <a:p>
            <a:pPr lvl="1">
              <a:buFont typeface="Arial"/>
              <a:buChar char="•"/>
            </a:pPr>
            <a:r>
              <a:rPr lang="en-US" b="0" baseline="0" noProof="0" dirty="0" smtClean="0">
                <a:solidFill>
                  <a:schemeClr val="tx1"/>
                </a:solidFill>
                <a:latin typeface="Calibri"/>
                <a:cs typeface="Calibri"/>
              </a:rPr>
              <a:t>Low</a:t>
            </a:r>
          </a:p>
          <a:p>
            <a:pPr lvl="1">
              <a:buFont typeface="Arial"/>
              <a:buChar char="•"/>
            </a:pPr>
            <a:r>
              <a:rPr lang="en-US" b="0" baseline="0" noProof="0" dirty="0" smtClean="0">
                <a:solidFill>
                  <a:schemeClr val="tx1"/>
                </a:solidFill>
                <a:latin typeface="Calibri"/>
                <a:cs typeface="Calibri"/>
              </a:rPr>
              <a:t>Medium…. or</a:t>
            </a:r>
            <a:endParaRPr lang="en-US" b="0" baseline="0" noProof="0" dirty="0" smtClean="0">
              <a:solidFill>
                <a:schemeClr val="tx1"/>
              </a:solidFill>
              <a:latin typeface="Calibri"/>
              <a:cs typeface="Calibri"/>
            </a:endParaRPr>
          </a:p>
          <a:p>
            <a:pPr lvl="1">
              <a:buFont typeface="Arial"/>
              <a:buChar char="•"/>
            </a:pPr>
            <a:r>
              <a:rPr lang="en-US" b="0" baseline="0" noProof="0" dirty="0" smtClean="0">
                <a:solidFill>
                  <a:schemeClr val="tx1"/>
                </a:solidFill>
                <a:latin typeface="Calibri"/>
                <a:cs typeface="Calibri"/>
              </a:rPr>
              <a:t>High </a:t>
            </a:r>
          </a:p>
          <a:p>
            <a:pPr lvl="1">
              <a:buFont typeface="Arial"/>
              <a:buChar char="•"/>
            </a:pPr>
            <a:endParaRPr lang="en-US" b="0" baseline="0" noProof="0" dirty="0" smtClean="0">
              <a:solidFill>
                <a:schemeClr val="tx1"/>
              </a:solidFill>
              <a:latin typeface="Calibri"/>
              <a:cs typeface="Calibri"/>
            </a:endParaRPr>
          </a:p>
          <a:p>
            <a:pPr marL="0" marR="0" lvl="0" indent="0" algn="l" defTabSz="914400" rtl="0" eaLnBrk="0" fontAlgn="base" latinLnBrk="0" hangingPunct="0">
              <a:lnSpc>
                <a:spcPct val="100000"/>
              </a:lnSpc>
              <a:spcBef>
                <a:spcPct val="30000"/>
              </a:spcBef>
              <a:spcAft>
                <a:spcPct val="0"/>
              </a:spcAft>
              <a:buClrTx/>
              <a:buSzTx/>
              <a:buFont typeface="Arial"/>
              <a:buChar char="•"/>
              <a:tabLst/>
              <a:defRPr/>
            </a:pPr>
            <a:r>
              <a:rPr lang="en-US" b="1" baseline="0" noProof="0" dirty="0" smtClean="0">
                <a:solidFill>
                  <a:schemeClr val="tx1"/>
                </a:solidFill>
                <a:latin typeface="Calibri"/>
                <a:cs typeface="Calibri"/>
              </a:rPr>
              <a:t>The </a:t>
            </a:r>
            <a:r>
              <a:rPr lang="en-US" b="1" baseline="0" noProof="0" dirty="0" smtClean="0">
                <a:solidFill>
                  <a:schemeClr val="tx1"/>
                </a:solidFill>
                <a:latin typeface="Calibri"/>
                <a:cs typeface="Calibri"/>
              </a:rPr>
              <a:t>answer is High Impact</a:t>
            </a:r>
            <a:r>
              <a:rPr lang="en-US" b="0" baseline="0" noProof="0" dirty="0" smtClean="0">
                <a:solidFill>
                  <a:schemeClr val="tx1"/>
                </a:solidFill>
                <a:latin typeface="Calibri"/>
                <a:cs typeface="Calibri"/>
              </a:rPr>
              <a:t>.  Company culture has a very strong impact on behavior and reporting. </a:t>
            </a:r>
          </a:p>
          <a:p>
            <a:pPr>
              <a:buFont typeface="Arial"/>
              <a:buChar char="•"/>
            </a:pPr>
            <a:r>
              <a:rPr lang="en-AU" sz="1200" kern="1200" dirty="0" smtClean="0">
                <a:solidFill>
                  <a:schemeClr val="tx1"/>
                </a:solidFill>
                <a:latin typeface="Times New Roman" pitchFamily="18" charset="0"/>
                <a:ea typeface="ＭＳ Ｐゴシック" charset="0"/>
                <a:cs typeface="ＭＳ Ｐゴシック" charset="0"/>
              </a:rPr>
              <a:t>When integrity is not valued, from the top, organizations are likely to view</a:t>
            </a:r>
            <a:r>
              <a:rPr lang="en-AU" sz="1200" kern="1200" dirty="0" smtClean="0">
                <a:solidFill>
                  <a:schemeClr val="tx1"/>
                </a:solidFill>
                <a:latin typeface="Times New Roman" pitchFamily="18" charset="0"/>
                <a:ea typeface="ＭＳ Ｐゴシック" charset="0"/>
                <a:cs typeface="ＭＳ Ｐゴシック" charset="0"/>
              </a:rPr>
              <a:t> standards </a:t>
            </a:r>
            <a:r>
              <a:rPr lang="en-AU" sz="1200" kern="1200" dirty="0" smtClean="0">
                <a:solidFill>
                  <a:schemeClr val="tx1"/>
                </a:solidFill>
                <a:latin typeface="Times New Roman" pitchFamily="18" charset="0"/>
                <a:ea typeface="ＭＳ Ｐゴシック" charset="0"/>
                <a:cs typeface="ＭＳ Ｐゴシック" charset="0"/>
              </a:rPr>
              <a:t>and compliance</a:t>
            </a:r>
            <a:r>
              <a:rPr lang="en-AU" sz="1200" kern="1200" dirty="0" smtClean="0">
                <a:solidFill>
                  <a:schemeClr val="tx1"/>
                </a:solidFill>
                <a:latin typeface="Times New Roman" pitchFamily="18" charset="0"/>
                <a:ea typeface="ＭＳ Ｐゴシック" charset="0"/>
                <a:cs typeface="ＭＳ Ｐゴシック" charset="0"/>
              </a:rPr>
              <a:t> standards</a:t>
            </a:r>
            <a:r>
              <a:rPr lang="en-AU" sz="1200" kern="1200" baseline="0" dirty="0" smtClean="0">
                <a:solidFill>
                  <a:schemeClr val="tx1"/>
                </a:solidFill>
                <a:latin typeface="Times New Roman" pitchFamily="18" charset="0"/>
                <a:ea typeface="ＭＳ Ｐゴシック" charset="0"/>
                <a:cs typeface="ＭＳ Ｐゴシック" charset="0"/>
              </a:rPr>
              <a:t> and requirements </a:t>
            </a:r>
            <a:r>
              <a:rPr lang="en-AU" sz="1200" kern="1200" dirty="0" smtClean="0">
                <a:solidFill>
                  <a:schemeClr val="tx1"/>
                </a:solidFill>
                <a:latin typeface="Times New Roman" pitchFamily="18" charset="0"/>
                <a:ea typeface="ＭＳ Ｐゴシック" charset="0"/>
                <a:cs typeface="ＭＳ Ｐゴシック" charset="0"/>
              </a:rPr>
              <a:t>as </a:t>
            </a:r>
            <a:r>
              <a:rPr lang="en-AU" sz="1200" kern="1200" dirty="0" smtClean="0">
                <a:solidFill>
                  <a:schemeClr val="tx1"/>
                </a:solidFill>
                <a:latin typeface="Times New Roman" pitchFamily="18" charset="0"/>
                <a:ea typeface="ＭＳ Ｐゴシック" charset="0"/>
                <a:cs typeface="ＭＳ Ｐゴシック" charset="0"/>
              </a:rPr>
              <a:t>check-the-box activities or—even worse—as roadblocks to achieving business objectives.  For this reason, regulators and other stakeholders seek evidence of the organization’s ethical leadership and performance standards in the CEO or Chairperson statements and in various forms of disclosure and reporting. </a:t>
            </a:r>
            <a:endParaRPr lang="en-US" b="0" baseline="0" noProof="0" dirty="0" smtClean="0">
              <a:solidFill>
                <a:schemeClr val="tx1"/>
              </a:solidFill>
              <a:latin typeface="Calibri"/>
              <a:cs typeface="Calibri"/>
            </a:endParaRP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S PGothic" pitchFamily="34" charset="-128"/>
              <a:cs typeface="+mn-cs"/>
            </a:endParaRPr>
          </a:p>
        </p:txBody>
      </p:sp>
      <p:sp>
        <p:nvSpPr>
          <p:cNvPr id="4" name="Slide Number Placeholder 3"/>
          <p:cNvSpPr>
            <a:spLocks noGrp="1"/>
          </p:cNvSpPr>
          <p:nvPr>
            <p:ph type="sldNum" sz="quarter" idx="5"/>
          </p:nvPr>
        </p:nvSpPr>
        <p:spPr/>
        <p:txBody>
          <a:bodyPr/>
          <a:lstStyle/>
          <a:p>
            <a:fld id="{F6DC8546-85EF-447D-9C08-D3D106C24B3B}" type="slidenum">
              <a:rPr lang="en-US" smtClean="0"/>
              <a:pPr/>
              <a:t>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91939497"/>
      </p:ext>
    </p:extLst>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39967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6.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Master" Target="../slideMasters/slideMaster11.xml"/><Relationship Id="rId2"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Master" Target="../slideMasters/slideMaster11.xml"/><Relationship Id="rId2"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6.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3.xml"/><Relationship Id="rId2" Type="http://schemas.openxmlformats.org/officeDocument/2006/relationships/image" Target="../media/image1.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3.xml"/><Relationship Id="rId2" Type="http://schemas.openxmlformats.org/officeDocument/2006/relationships/image" Target="../media/image5.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Master" Target="../slideMasters/slideMaster13.xml"/><Relationship Id="rId2" Type="http://schemas.openxmlformats.org/officeDocument/2006/relationships/image" Target="../media/image12.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4.xml"/><Relationship Id="rId2" Type="http://schemas.openxmlformats.org/officeDocument/2006/relationships/image" Target="../media/image5.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2.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2.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2.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2.png"/><Relationship Id="rId3" Type="http://schemas.openxmlformats.org/officeDocument/2006/relationships/image" Target="../media/image13.jpeg"/></Relationships>
</file>

<file path=ppt/slideLayouts/_rels/slideLayout76.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11.png"/><Relationship Id="rId1" Type="http://schemas.openxmlformats.org/officeDocument/2006/relationships/slideMaster" Target="../slideMasters/slideMaster15.xml"/><Relationship Id="rId2" Type="http://schemas.openxmlformats.org/officeDocument/2006/relationships/image" Target="../media/image1.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1.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5.xml"/><Relationship Id="rId2" Type="http://schemas.openxmlformats.org/officeDocument/2006/relationships/image" Target="../media/image5.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2.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2.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2.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2.png"/><Relationship Id="rId3" Type="http://schemas.openxmlformats.org/officeDocument/2006/relationships/image" Target="../media/image13.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6.xml"/><Relationship Id="rId2" Type="http://schemas.openxmlformats.org/officeDocument/2006/relationships/image" Target="../media/image1.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1.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6.xml"/><Relationship Id="rId2" Type="http://schemas.openxmlformats.org/officeDocument/2006/relationships/image" Target="../media/image5.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Master" Target="../slideMasters/slideMaster16.xml"/><Relationship Id="rId2" Type="http://schemas.openxmlformats.org/officeDocument/2006/relationships/image" Target="../media/image12.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5.jpe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Light Blue Title Slide">
    <p:spTree>
      <p:nvGrpSpPr>
        <p:cNvPr id="1" name=""/>
        <p:cNvGrpSpPr/>
        <p:nvPr/>
      </p:nvGrpSpPr>
      <p:grpSpPr>
        <a:xfrm>
          <a:off x="0" y="0"/>
          <a:ext cx="0" cy="0"/>
          <a:chOff x="0" y="0"/>
          <a:chExt cx="0" cy="0"/>
        </a:xfrm>
      </p:grpSpPr>
      <p:sp>
        <p:nvSpPr>
          <p:cNvPr id="5" name="Rectangle 5"/>
          <p:cNvSpPr>
            <a:spLocks noChangeArrowheads="1"/>
          </p:cNvSpPr>
          <p:nvPr/>
        </p:nvSpPr>
        <p:spPr bwMode="auto">
          <a:xfrm flipV="1">
            <a:off x="0" y="0"/>
            <a:ext cx="9144000" cy="4479925"/>
          </a:xfrm>
          <a:prstGeom prst="rect">
            <a:avLst/>
          </a:prstGeom>
          <a:solidFill>
            <a:srgbClr val="139AF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6" name="Picture 5"/>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966336" y="3580"/>
            <a:ext cx="2192664" cy="4314420"/>
          </a:xfrm>
          <a:prstGeom prst="rect">
            <a:avLst/>
          </a:prstGeom>
        </p:spPr>
      </p:pic>
      <p:pic>
        <p:nvPicPr>
          <p:cNvPr id="7" name="Picture 7"/>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6942138" cy="43592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0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 name="Picture 8"/>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660900" y="0"/>
            <a:ext cx="2324100" cy="4362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8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9" name="Rectangle 9"/>
          <p:cNvSpPr>
            <a:spLocks noChangeArrowheads="1"/>
          </p:cNvSpPr>
          <p:nvPr/>
        </p:nvSpPr>
        <p:spPr bwMode="auto">
          <a:xfrm>
            <a:off x="6494463" y="4318000"/>
            <a:ext cx="2649537" cy="846138"/>
          </a:xfrm>
          <a:prstGeom prst="rect">
            <a:avLst/>
          </a:prstGeom>
          <a:solidFill>
            <a:schemeClr val="bg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10" name="Picture 10"/>
          <p:cNvPicPr>
            <a:picLocks noChangeAspect="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4"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5"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5"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6"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7"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8"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9"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60"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6"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7"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8" name="Rectangle 68"/>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70" name="Rectangle 69"/>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5051777"/>
            <a:ext cx="2821170" cy="1040861"/>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71" name="Rectangle 1028"/>
          <p:cNvSpPr>
            <a:spLocks noGrp="1" noChangeArrowheads="1"/>
          </p:cNvSpPr>
          <p:nvPr>
            <p:ph type="dt" sz="half" idx="15"/>
          </p:nvPr>
        </p:nvSpPr>
        <p:spPr>
          <a:xfrm>
            <a:off x="5942013" y="6107113"/>
            <a:ext cx="2551112" cy="306387"/>
          </a:xfrm>
        </p:spPr>
        <p:txBody>
          <a:bodyPr rIns="0"/>
          <a:lstStyle>
            <a:lvl1pPr algn="r">
              <a:defRPr>
                <a:solidFill>
                  <a:schemeClr val="tx1"/>
                </a:solidFill>
                <a:cs typeface="Arial" pitchFamily="34" charset="0"/>
              </a:defRPr>
            </a:lvl1pPr>
          </a:lstStyle>
          <a:p>
            <a:endParaRPr lang="en-US"/>
          </a:p>
        </p:txBody>
      </p:sp>
      <p:sp>
        <p:nvSpPr>
          <p:cNvPr id="72" name="Footer Placeholder 1"/>
          <p:cNvSpPr>
            <a:spLocks noGrp="1"/>
          </p:cNvSpPr>
          <p:nvPr>
            <p:ph type="ftr" sz="quarter" idx="16"/>
          </p:nvPr>
        </p:nvSpPr>
        <p:spPr>
          <a:xfrm>
            <a:off x="1439863" y="6416675"/>
            <a:ext cx="7064375" cy="301625"/>
          </a:xfrm>
        </p:spPr>
        <p:txBody>
          <a:bodyPr rIns="0" anchor="t" anchorCtr="0"/>
          <a:lstStyle>
            <a:lvl1pPr>
              <a:defRPr b="0" smtClean="0"/>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51496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20642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a:prstGeom prst="rect">
            <a:avLst/>
          </a:prstGeo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07921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33749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26507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68618709"/>
      </p:ext>
    </p:extLst>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4"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03062340-4163-490B-98A8-85676B0F5E3E}"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39837099"/>
      </p:ext>
    </p:extLst>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89504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Full Page with Sub-Titl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dirty="0"/>
              <a:t>SLIDE TITLE UP TO </a:t>
            </a:r>
            <a:br>
              <a:rPr lang="en-US" dirty="0"/>
            </a:br>
            <a:r>
              <a:rPr lang="en-US" dirty="0"/>
              <a:t>TWO LINES MAY BE ALL CAPS OR TITLE CASE</a:t>
            </a:r>
          </a:p>
        </p:txBody>
      </p:sp>
      <p:sp>
        <p:nvSpPr>
          <p:cNvPr id="331" name="Content Placeholder 330"/>
          <p:cNvSpPr>
            <a:spLocks noGrp="1"/>
          </p:cNvSpPr>
          <p:nvPr>
            <p:ph sz="quarter" idx="10" hasCustomPrompt="1"/>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6" name="Text Placeholder 5"/>
          <p:cNvSpPr>
            <a:spLocks noGrp="1"/>
          </p:cNvSpPr>
          <p:nvPr>
            <p:ph type="body" sz="quarter" idx="14" hasCustomPrompt="1"/>
          </p:nvPr>
        </p:nvSpPr>
        <p:spPr>
          <a:xfrm>
            <a:off x="356934" y="1025408"/>
            <a:ext cx="8435473" cy="517408"/>
          </a:xfrm>
        </p:spPr>
        <p:txBody>
          <a:bodyPr anchor="t">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dirty="0"/>
              <a:t>Graphic, Image, Smart Art Title</a:t>
            </a:r>
          </a:p>
        </p:txBody>
      </p:sp>
      <p:sp>
        <p:nvSpPr>
          <p:cNvPr id="9" name="Footer Placeholder 8"/>
          <p:cNvSpPr>
            <a:spLocks noGrp="1"/>
          </p:cNvSpPr>
          <p:nvPr>
            <p:ph type="ftr" sz="quarter" idx="16"/>
          </p:nvPr>
        </p:nvSpPr>
        <p:spPr/>
        <p:txBody>
          <a:bodyPr/>
          <a:lstStyle/>
          <a:p>
            <a:r>
              <a:rPr lang="en-US" dirty="0"/>
              <a:t>Confidential &amp; for IFC Staff Only Working Draft – Discussion Paper Only</a:t>
            </a:r>
          </a:p>
        </p:txBody>
      </p:sp>
      <p:sp>
        <p:nvSpPr>
          <p:cNvPr id="10" name="Slide Number Placeholder 9"/>
          <p:cNvSpPr>
            <a:spLocks noGrp="1"/>
          </p:cNvSpPr>
          <p:nvPr>
            <p:ph type="sldNum" sz="quarter" idx="17"/>
          </p:nvPr>
        </p:nvSpPr>
        <p:spPr>
          <a:xfrm>
            <a:off x="356934" y="6350002"/>
            <a:ext cx="552283" cy="358440"/>
          </a:xfrm>
        </p:spPr>
        <p:txBody>
          <a:bodyPr/>
          <a:lstStyle/>
          <a:p>
            <a:pPr>
              <a:defRPr/>
            </a:pPr>
            <a:fld id="{A91C009A-D183-4B06-A7F0-ADEC358427FA}" type="slidenum">
              <a:rPr lang="en-US" smtClean="0"/>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58965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4_Только заголовок">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2286"/>
          <a:stretch/>
        </p:blipFill>
        <p:spPr bwMode="auto">
          <a:xfrm>
            <a:off x="0" y="-1984"/>
            <a:ext cx="9144000" cy="6480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
        <p:nvSpPr>
          <p:cNvPr id="13" name="Прямоугольник 12"/>
          <p:cNvSpPr/>
          <p:nvPr userDrawn="1"/>
        </p:nvSpPr>
        <p:spPr>
          <a:xfrm>
            <a:off x="0" y="648000"/>
            <a:ext cx="9144000" cy="62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uk-UA" sz="1662" b="0">
              <a:solidFill>
                <a:prstClr val="white"/>
              </a:solidFill>
            </a:endParaRPr>
          </a:p>
        </p:txBody>
      </p:sp>
      <p:sp>
        <p:nvSpPr>
          <p:cNvPr id="4" name="Нижний колонтитул 3"/>
          <p:cNvSpPr>
            <a:spLocks noGrp="1"/>
          </p:cNvSpPr>
          <p:nvPr>
            <p:ph type="ftr" sz="quarter" idx="11"/>
          </p:nvPr>
        </p:nvSpPr>
        <p:spPr/>
        <p:txBody>
          <a:bodyPr/>
          <a:lstStyle/>
          <a:p>
            <a:r>
              <a:rPr lang="en-US">
                <a:solidFill>
                  <a:prstClr val="black">
                    <a:tint val="75000"/>
                  </a:prstClr>
                </a:solidFill>
              </a:rPr>
              <a:t>Confidential &amp; for IFC Staff Only Working Draft – Discussion Paper Only</a:t>
            </a:r>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121232D-3F06-4783-8D2A-874C0F142AF9}" type="slidenum">
              <a:rPr lang="ru-RU" smtClean="0">
                <a:solidFill>
                  <a:prstClr val="black">
                    <a:tint val="75000"/>
                  </a:prstClr>
                </a:solidFill>
              </a:rPr>
              <a:pPr/>
              <a:t>‹#›</a:t>
            </a:fld>
            <a:endParaRPr lang="ru-RU">
              <a:solidFill>
                <a:prstClr val="black">
                  <a:tint val="75000"/>
                </a:prstClr>
              </a:solidFill>
            </a:endParaRPr>
          </a:p>
        </p:txBody>
      </p:sp>
      <p:sp>
        <p:nvSpPr>
          <p:cNvPr id="6" name="Заголовок 1"/>
          <p:cNvSpPr>
            <a:spLocks noGrp="1"/>
          </p:cNvSpPr>
          <p:nvPr>
            <p:ph type="title"/>
          </p:nvPr>
        </p:nvSpPr>
        <p:spPr>
          <a:xfrm>
            <a:off x="0" y="-1983"/>
            <a:ext cx="5436096" cy="648072"/>
          </a:xfrm>
          <a:noFill/>
        </p:spPr>
        <p:txBody>
          <a:bodyPr vert="horz" lIns="91440" tIns="45720" rIns="91440" bIns="45720" rtlCol="0" anchor="ctr">
            <a:normAutofit/>
          </a:bodyPr>
          <a:lstStyle>
            <a:lvl1pPr>
              <a:tabLst>
                <a:tab pos="246191" algn="l"/>
              </a:tabLst>
              <a:defRPr lang="ru-RU" sz="2215" b="1" dirty="0">
                <a:solidFill>
                  <a:schemeClr val="bg1"/>
                </a:solidFill>
              </a:defRPr>
            </a:lvl1pPr>
          </a:lstStyle>
          <a:p>
            <a:pPr marL="161196" lvl="0" algn="l"/>
            <a:r>
              <a:rPr lang="ru-RU" dirty="0"/>
              <a:t>Образец заголовка</a:t>
            </a:r>
          </a:p>
        </p:txBody>
      </p:sp>
      <p:pic>
        <p:nvPicPr>
          <p:cNvPr id="2" name="Picture 2" descr="Лого белый"/>
          <p:cNvPicPr>
            <a:picLocks noChangeAspect="1" noChangeArrowheads="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428418" y="188641"/>
            <a:ext cx="2392615" cy="31304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71927198"/>
      </p:ext>
    </p:extLst>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2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24679618"/>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07921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Full Page">
    <p:spTree>
      <p:nvGrpSpPr>
        <p:cNvPr id="1" name=""/>
        <p:cNvGrpSpPr/>
        <p:nvPr/>
      </p:nvGrpSpPr>
      <p:grpSpPr>
        <a:xfrm>
          <a:off x="0" y="0"/>
          <a:ext cx="0" cy="0"/>
          <a:chOff x="0" y="0"/>
          <a:chExt cx="0" cy="0"/>
        </a:xfrm>
      </p:grpSpPr>
      <p:sp>
        <p:nvSpPr>
          <p:cNvPr id="4"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4" name="Title 323"/>
          <p:cNvSpPr>
            <a:spLocks noGrp="1"/>
          </p:cNvSpPr>
          <p:nvPr>
            <p:ph type="title"/>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3" name="Footer Placeholder 6"/>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
        <p:nvSpPr>
          <p:cNvPr id="64" name="Slide Number Placeholder 7"/>
          <p:cNvSpPr>
            <a:spLocks noGrp="1"/>
          </p:cNvSpPr>
          <p:nvPr>
            <p:ph type="sldNum" sz="quarter" idx="12"/>
          </p:nvPr>
        </p:nvSpPr>
        <p:spPr/>
        <p:txBody>
          <a:bodyPr/>
          <a:lstStyle>
            <a:lvl1pPr>
              <a:defRPr/>
            </a:lvl1pPr>
          </a:lstStyle>
          <a:p>
            <a:fld id="{72642F94-FFF2-4479-85EB-FC8AFE3AAFCD}"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54980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Full Page with Sub-Title">
    <p:spTree>
      <p:nvGrpSpPr>
        <p:cNvPr id="1" name=""/>
        <p:cNvGrpSpPr/>
        <p:nvPr/>
      </p:nvGrpSpPr>
      <p:grpSpPr>
        <a:xfrm>
          <a:off x="0" y="0"/>
          <a:ext cx="0" cy="0"/>
          <a:chOff x="0" y="0"/>
          <a:chExt cx="0" cy="0"/>
        </a:xfrm>
      </p:grpSpPr>
      <p:sp>
        <p:nvSpPr>
          <p:cNvPr id="5"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
        <p:nvSpPr>
          <p:cNvPr id="9" name="Slide Number Placeholder 9"/>
          <p:cNvSpPr>
            <a:spLocks noGrp="1"/>
          </p:cNvSpPr>
          <p:nvPr>
            <p:ph type="sldNum" sz="quarter" idx="16"/>
          </p:nvPr>
        </p:nvSpPr>
        <p:spPr/>
        <p:txBody>
          <a:bodyPr/>
          <a:lstStyle>
            <a:lvl1pPr>
              <a:defRPr/>
            </a:lvl1pPr>
          </a:lstStyle>
          <a:p>
            <a:fld id="{A0FEAB46-6E44-45D3-9C34-F41328498F7F}"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60904002"/>
      </p:ext>
    </p:extLst>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a:prstGeom prst="rect">
            <a:avLst/>
          </a:prstGeo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07921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33749107"/>
      </p:ext>
    </p:extLst>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26507196"/>
      </p:ext>
    </p:extLst>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68618709"/>
      </p:ext>
    </p:extLst>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4"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03062340-4163-490B-98A8-85676B0F5E3E}"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39837099"/>
      </p:ext>
    </p:extLst>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20642069"/>
      </p:ext>
    </p:extLst>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Left 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56934" y="325682"/>
            <a:ext cx="3010890" cy="5597136"/>
          </a:xfrm>
        </p:spPr>
        <p:txBody>
          <a:bodyPr anchor="ctr"/>
          <a:lstStyle>
            <a:lvl1pPr algn="l">
              <a:defRPr sz="2400" b="0" i="0" cap="all" baseline="0">
                <a:solidFill>
                  <a:srgbClr val="021F43"/>
                </a:solidFill>
                <a:latin typeface="+mn-lt"/>
                <a:cs typeface="Andes ExtraLight"/>
              </a:defRPr>
            </a:lvl1pPr>
            <a:lvl2pPr algn="l">
              <a:defRPr sz="2400" b="0" i="0" cap="all">
                <a:solidFill>
                  <a:schemeClr val="tx2">
                    <a:lumMod val="50000"/>
                    <a:lumOff val="50000"/>
                  </a:schemeClr>
                </a:solidFill>
                <a:latin typeface="+mn-lt"/>
                <a:cs typeface="Andes ExtraLight"/>
              </a:defRPr>
            </a:lvl2pPr>
            <a:lvl3pPr algn="l">
              <a:defRPr sz="2400" b="0" i="0" cap="all">
                <a:solidFill>
                  <a:schemeClr val="tx2">
                    <a:lumMod val="50000"/>
                    <a:lumOff val="50000"/>
                  </a:schemeClr>
                </a:solidFill>
                <a:latin typeface="+mn-lt"/>
                <a:cs typeface="Andes ExtraLight"/>
              </a:defRPr>
            </a:lvl3pPr>
            <a:lvl4pPr algn="l">
              <a:defRPr sz="2400" b="0" i="0" cap="all">
                <a:solidFill>
                  <a:schemeClr val="tx2">
                    <a:lumMod val="50000"/>
                    <a:lumOff val="50000"/>
                  </a:schemeClr>
                </a:solidFill>
                <a:latin typeface="+mn-lt"/>
                <a:cs typeface="Andes ExtraLight"/>
              </a:defRPr>
            </a:lvl4pPr>
            <a:lvl5pPr algn="l">
              <a:defRPr sz="2400" b="0" i="0" cap="all">
                <a:solidFill>
                  <a:schemeClr val="tx2">
                    <a:lumMod val="50000"/>
                    <a:lumOff val="50000"/>
                  </a:schemeClr>
                </a:solidFill>
                <a:latin typeface="+mn-lt"/>
                <a:cs typeface="Andes ExtraLight"/>
              </a:defRPr>
            </a:lvl5pPr>
            <a:lvl6pPr>
              <a:defRPr sz="1800"/>
            </a:lvl6pPr>
            <a:lvl7pPr>
              <a:defRPr sz="1800"/>
            </a:lvl7pPr>
            <a:lvl8pPr>
              <a:defRPr sz="1800"/>
            </a:lvl8pPr>
            <a:lvl9pPr>
              <a:defRPr sz="1800"/>
            </a:lvl9pPr>
          </a:lstStyle>
          <a:p>
            <a:pPr lvl="0"/>
            <a:r>
              <a:rPr lang="en-US"/>
              <a:t>Click to edit Master text styles</a:t>
            </a:r>
          </a:p>
        </p:txBody>
      </p:sp>
      <p:sp>
        <p:nvSpPr>
          <p:cNvPr id="4" name="Content Placeholder 3"/>
          <p:cNvSpPr>
            <a:spLocks noGrp="1"/>
          </p:cNvSpPr>
          <p:nvPr>
            <p:ph sz="half" idx="2"/>
          </p:nvPr>
        </p:nvSpPr>
        <p:spPr>
          <a:xfrm>
            <a:off x="3683000" y="314476"/>
            <a:ext cx="5207000" cy="5573706"/>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BE1C0E84-8438-4067-BC23-643A06E1E645}"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51354000"/>
      </p:ext>
    </p:extLst>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op Titl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3000" y="983838"/>
            <a:ext cx="5207000" cy="4904344"/>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8FF829C3-943A-4310-8722-2CB8E09221C1}"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10715779"/>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Light Blue Title Slide">
    <p:spTree>
      <p:nvGrpSpPr>
        <p:cNvPr id="1" name=""/>
        <p:cNvGrpSpPr/>
        <p:nvPr/>
      </p:nvGrpSpPr>
      <p:grpSpPr>
        <a:xfrm>
          <a:off x="0" y="0"/>
          <a:ext cx="0" cy="0"/>
          <a:chOff x="0" y="0"/>
          <a:chExt cx="0" cy="0"/>
        </a:xfrm>
      </p:grpSpPr>
      <p:sp>
        <p:nvSpPr>
          <p:cNvPr id="5" name="Rectangle 5"/>
          <p:cNvSpPr>
            <a:spLocks noChangeArrowheads="1"/>
          </p:cNvSpPr>
          <p:nvPr/>
        </p:nvSpPr>
        <p:spPr bwMode="auto">
          <a:xfrm flipV="1">
            <a:off x="0" y="0"/>
            <a:ext cx="9144000" cy="4479925"/>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6" name="Picture 6"/>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951663" y="3175"/>
            <a:ext cx="2192337" cy="4314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7" name="Picture 7"/>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6942138" cy="43592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0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 name="Picture 8"/>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660900" y="0"/>
            <a:ext cx="2324100" cy="4362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8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9" name="Rectangle 9"/>
          <p:cNvSpPr>
            <a:spLocks noChangeArrowheads="1"/>
          </p:cNvSpPr>
          <p:nvPr/>
        </p:nvSpPr>
        <p:spPr bwMode="auto">
          <a:xfrm>
            <a:off x="6494463" y="4318000"/>
            <a:ext cx="2649537" cy="846138"/>
          </a:xfrm>
          <a:prstGeom prst="rect">
            <a:avLst/>
          </a:prstGeom>
          <a:solidFill>
            <a:schemeClr val="bg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10" name="Picture 10"/>
          <p:cNvPicPr>
            <a:picLocks noChangeAspect="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4"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5"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5"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6"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7"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8"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9"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60"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6"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7"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8" name="Rectangle 68"/>
          <p:cNvSpPr>
            <a:spLocks noChangeArrowheads="1"/>
          </p:cNvSpPr>
          <p:nvPr/>
        </p:nvSpPr>
        <p:spPr bwMode="auto">
          <a:xfrm>
            <a:off x="6713538" y="4308475"/>
            <a:ext cx="2430462" cy="18256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70" name="Rectangle 69"/>
          <p:cNvSpPr>
            <a:spLocks noChangeArrowheads="1"/>
          </p:cNvSpPr>
          <p:nvPr/>
        </p:nvSpPr>
        <p:spPr bwMode="auto">
          <a:xfrm>
            <a:off x="0" y="4310063"/>
            <a:ext cx="6977063" cy="18256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5051777"/>
            <a:ext cx="2821170" cy="1040861"/>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71" name="Rectangle 1028"/>
          <p:cNvSpPr>
            <a:spLocks noGrp="1" noChangeArrowheads="1"/>
          </p:cNvSpPr>
          <p:nvPr>
            <p:ph type="dt" sz="half" idx="15"/>
          </p:nvPr>
        </p:nvSpPr>
        <p:spPr>
          <a:xfrm>
            <a:off x="5942013" y="6107113"/>
            <a:ext cx="2551112" cy="306387"/>
          </a:xfrm>
        </p:spPr>
        <p:txBody>
          <a:bodyPr rIns="0"/>
          <a:lstStyle>
            <a:lvl1pPr algn="r">
              <a:defRPr>
                <a:solidFill>
                  <a:schemeClr val="tx1"/>
                </a:solidFill>
                <a:cs typeface="Arial" pitchFamily="34" charset="0"/>
              </a:defRPr>
            </a:lvl1pPr>
          </a:lstStyle>
          <a:p>
            <a:endParaRPr lang="en-US"/>
          </a:p>
        </p:txBody>
      </p:sp>
      <p:sp>
        <p:nvSpPr>
          <p:cNvPr id="72" name="Footer Placeholder 1"/>
          <p:cNvSpPr>
            <a:spLocks noGrp="1"/>
          </p:cNvSpPr>
          <p:nvPr>
            <p:ph type="ftr" sz="quarter" idx="16"/>
          </p:nvPr>
        </p:nvSpPr>
        <p:spPr>
          <a:xfrm>
            <a:off x="1439863" y="6416675"/>
            <a:ext cx="7064375" cy="301625"/>
          </a:xfrm>
        </p:spPr>
        <p:txBody>
          <a:bodyPr rIns="0" anchor="t" anchorCtr="0"/>
          <a:lstStyle>
            <a:lvl1pPr>
              <a:defRPr b="0" smtClean="0"/>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42063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Paragraph with Graphic Element">
    <p:spTree>
      <p:nvGrpSpPr>
        <p:cNvPr id="1" name=""/>
        <p:cNvGrpSpPr/>
        <p:nvPr/>
      </p:nvGrpSpPr>
      <p:grpSpPr>
        <a:xfrm>
          <a:off x="0" y="0"/>
          <a:ext cx="0" cy="0"/>
          <a:chOff x="0" y="0"/>
          <a:chExt cx="0" cy="0"/>
        </a:xfrm>
      </p:grpSpPr>
      <p:sp>
        <p:nvSpPr>
          <p:cNvPr id="2" name="Title 1"/>
          <p:cNvSpPr>
            <a:spLocks noGrp="1"/>
          </p:cNvSpPr>
          <p:nvPr>
            <p:ph type="title"/>
          </p:nvPr>
        </p:nvSpPr>
        <p:spPr>
          <a:xfrm>
            <a:off x="320842" y="288636"/>
            <a:ext cx="8569158" cy="461819"/>
          </a:xfrm>
        </p:spPr>
        <p:txBody>
          <a:bodyPr anchor="b"/>
          <a:lstStyle>
            <a:lvl1pPr>
              <a:defRPr sz="2200" b="0" i="0" cap="none"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22841" y="1443789"/>
            <a:ext cx="5307263" cy="4545263"/>
          </a:xfrm>
        </p:spPr>
        <p:txBody>
          <a:bodyP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3"/>
          </p:nvPr>
        </p:nvSpPr>
        <p:spPr>
          <a:xfrm>
            <a:off x="321093" y="1003049"/>
            <a:ext cx="3087853" cy="4972050"/>
          </a:xfrm>
        </p:spPr>
        <p:txBody>
          <a:bodyPr rIns="182880" anchor="ctr"/>
          <a:lstStyle>
            <a:lvl1pPr>
              <a:defRPr sz="1600" baseline="0"/>
            </a:lvl1pPr>
          </a:lstStyle>
          <a:p>
            <a:pPr lvl="0"/>
            <a:r>
              <a:rPr lang="en-US"/>
              <a:t>Click to edit Master text styles</a:t>
            </a:r>
          </a:p>
        </p:txBody>
      </p:sp>
      <p:sp>
        <p:nvSpPr>
          <p:cNvPr id="12" name="Text Placeholder 11"/>
          <p:cNvSpPr>
            <a:spLocks noGrp="1"/>
          </p:cNvSpPr>
          <p:nvPr>
            <p:ph type="body" sz="quarter" idx="14"/>
          </p:nvPr>
        </p:nvSpPr>
        <p:spPr>
          <a:xfrm>
            <a:off x="3622675" y="976312"/>
            <a:ext cx="5294062" cy="414003"/>
          </a:xfrm>
        </p:spPr>
        <p:txBody>
          <a:bodyPr/>
          <a:lstStyle>
            <a:lvl1pPr algn="ctr">
              <a:defRPr sz="1600" b="0" cap="all"/>
            </a:lvl1pPr>
          </a:lstStyle>
          <a:p>
            <a:pPr lvl="0"/>
            <a:r>
              <a:rPr lang="en-US"/>
              <a:t>Click to edit Master text styles</a:t>
            </a:r>
          </a:p>
        </p:txBody>
      </p:sp>
      <p:sp>
        <p:nvSpPr>
          <p:cNvPr id="7" name="Rectangle 6"/>
          <p:cNvSpPr>
            <a:spLocks noGrp="1" noChangeArrowheads="1"/>
          </p:cNvSpPr>
          <p:nvPr>
            <p:ph type="sldNum" sz="quarter" idx="15"/>
          </p:nvPr>
        </p:nvSpPr>
        <p:spPr>
          <a:ln/>
        </p:spPr>
        <p:txBody>
          <a:bodyPr/>
          <a:lstStyle>
            <a:lvl1pPr>
              <a:defRPr/>
            </a:lvl1pPr>
          </a:lstStyle>
          <a:p>
            <a:fld id="{20874C12-267B-4487-B25C-974A02159B36}" type="slidenum">
              <a:rPr lang="en-US"/>
              <a:pPr/>
              <a:t>‹#›</a:t>
            </a:fld>
            <a:endParaRPr lang="en-US"/>
          </a:p>
        </p:txBody>
      </p:sp>
      <p:sp>
        <p:nvSpPr>
          <p:cNvPr id="8"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92738542"/>
      </p:ext>
    </p:extLst>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omparsion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4"/>
            <a:ext cx="8410104" cy="983693"/>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56934" y="1788583"/>
            <a:ext cx="4133273" cy="4399780"/>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3"/>
          <p:cNvSpPr>
            <a:spLocks noGrp="1"/>
          </p:cNvSpPr>
          <p:nvPr>
            <p:ph sz="half" idx="11"/>
          </p:nvPr>
        </p:nvSpPr>
        <p:spPr>
          <a:xfrm>
            <a:off x="4657428" y="1788509"/>
            <a:ext cx="4133088" cy="4402163"/>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3"/>
          <p:cNvSpPr>
            <a:spLocks noGrp="1"/>
          </p:cNvSpPr>
          <p:nvPr>
            <p:ph sz="half" idx="13"/>
          </p:nvPr>
        </p:nvSpPr>
        <p:spPr>
          <a:xfrm>
            <a:off x="356934" y="1429560"/>
            <a:ext cx="4133273"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3"/>
          <p:cNvSpPr>
            <a:spLocks noGrp="1"/>
          </p:cNvSpPr>
          <p:nvPr>
            <p:ph sz="half" idx="14"/>
          </p:nvPr>
        </p:nvSpPr>
        <p:spPr>
          <a:xfrm>
            <a:off x="4657429" y="1421539"/>
            <a:ext cx="4133088"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9" name="Rectangle 6"/>
          <p:cNvSpPr>
            <a:spLocks noGrp="1" noChangeArrowheads="1"/>
          </p:cNvSpPr>
          <p:nvPr>
            <p:ph type="sldNum" sz="quarter" idx="15"/>
          </p:nvPr>
        </p:nvSpPr>
        <p:spPr>
          <a:ln/>
        </p:spPr>
        <p:txBody>
          <a:bodyPr/>
          <a:lstStyle>
            <a:lvl1pPr>
              <a:defRPr/>
            </a:lvl1pPr>
          </a:lstStyle>
          <a:p>
            <a:fld id="{406C07DE-D5DE-4151-93B6-93C5DBD69038}" type="slidenum">
              <a:rPr lang="en-US"/>
              <a:pPr/>
              <a:t>‹#›</a:t>
            </a:fld>
            <a:endParaRPr lang="en-US"/>
          </a:p>
        </p:txBody>
      </p:sp>
      <p:sp>
        <p:nvSpPr>
          <p:cNvPr id="10"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82508287"/>
      </p:ext>
    </p:extLst>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Light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p:cNvSpPr>
            <a:spLocks noGrp="1" noChangeArrowheads="1"/>
          </p:cNvSpPr>
          <p:nvPr>
            <p:ph type="sldNum" sz="quarter" idx="10"/>
          </p:nvPr>
        </p:nvSpPr>
        <p:spPr>
          <a:ln/>
        </p:spPr>
        <p:txBody>
          <a:bodyPr/>
          <a:lstStyle>
            <a:lvl1pPr>
              <a:defRPr/>
            </a:lvl1pPr>
          </a:lstStyle>
          <a:p>
            <a:fld id="{FB03BE2C-C6DD-4A43-A768-3CCB6A81B49E}"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79173326"/>
      </p:ext>
    </p:extLst>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Dark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chemeClr val="tx1"/>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p:cNvSpPr>
            <a:spLocks noGrp="1" noChangeArrowheads="1"/>
          </p:cNvSpPr>
          <p:nvPr>
            <p:ph type="sldNum" sz="quarter" idx="10"/>
          </p:nvPr>
        </p:nvSpPr>
        <p:spPr>
          <a:ln/>
        </p:spPr>
        <p:txBody>
          <a:bodyPr/>
          <a:lstStyle>
            <a:lvl1pPr>
              <a:defRPr/>
            </a:lvl1pPr>
          </a:lstStyle>
          <a:p>
            <a:fld id="{9CFA6C42-1D82-418E-B441-712D0B3A54A0}"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54008992"/>
      </p:ext>
    </p:extLst>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omb Stone">
    <p:spTree>
      <p:nvGrpSpPr>
        <p:cNvPr id="1" name=""/>
        <p:cNvGrpSpPr/>
        <p:nvPr/>
      </p:nvGrpSpPr>
      <p:grpSpPr>
        <a:xfrm>
          <a:off x="0" y="0"/>
          <a:ext cx="0" cy="0"/>
          <a:chOff x="0" y="0"/>
          <a:chExt cx="0" cy="0"/>
        </a:xfrm>
      </p:grpSpPr>
      <p:sp>
        <p:nvSpPr>
          <p:cNvPr id="73"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4"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5"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77"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7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2"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3"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2"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3"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4"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5"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7"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8"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9"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3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70" name="ClipArt Placeholder 9"/>
          <p:cNvSpPr>
            <a:spLocks noGrp="1"/>
          </p:cNvSpPr>
          <p:nvPr>
            <p:ph type="clipArt" sz="quarter" idx="49"/>
          </p:nvPr>
        </p:nvSpPr>
        <p:spPr>
          <a:xfrm>
            <a:off x="34183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77" name="ClipArt Placeholder 9"/>
          <p:cNvSpPr>
            <a:spLocks noGrp="1"/>
          </p:cNvSpPr>
          <p:nvPr>
            <p:ph type="clipArt" sz="quarter" idx="56"/>
          </p:nvPr>
        </p:nvSpPr>
        <p:spPr>
          <a:xfrm>
            <a:off x="2093047"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84" name="ClipArt Placeholder 9"/>
          <p:cNvSpPr>
            <a:spLocks noGrp="1"/>
          </p:cNvSpPr>
          <p:nvPr>
            <p:ph type="clipArt" sz="quarter" idx="63"/>
          </p:nvPr>
        </p:nvSpPr>
        <p:spPr>
          <a:xfrm>
            <a:off x="3844259"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1" name="ClipArt Placeholder 9"/>
          <p:cNvSpPr>
            <a:spLocks noGrp="1"/>
          </p:cNvSpPr>
          <p:nvPr>
            <p:ph type="clipArt" sz="quarter" idx="70"/>
          </p:nvPr>
        </p:nvSpPr>
        <p:spPr>
          <a:xfrm>
            <a:off x="5595471"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8" name="ClipArt Placeholder 9"/>
          <p:cNvSpPr>
            <a:spLocks noGrp="1"/>
          </p:cNvSpPr>
          <p:nvPr>
            <p:ph type="clipArt" sz="quarter" idx="77"/>
          </p:nvPr>
        </p:nvSpPr>
        <p:spPr>
          <a:xfrm>
            <a:off x="734668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324" name="Title 323"/>
          <p:cNvSpPr>
            <a:spLocks noGrp="1"/>
          </p:cNvSpPr>
          <p:nvPr>
            <p:ph type="title"/>
          </p:nvPr>
        </p:nvSpPr>
        <p:spPr>
          <a:xfrm>
            <a:off x="343401" y="301625"/>
            <a:ext cx="8439652" cy="668193"/>
          </a:xfrm>
        </p:spPr>
        <p:txBody>
          <a:bodyPr/>
          <a:lstStyle>
            <a:lvl1pPr>
              <a:defRPr b="0" i="0">
                <a:solidFill>
                  <a:srgbClr val="021F43"/>
                </a:solidFill>
                <a:latin typeface="+mn-lt"/>
                <a:cs typeface="Andes ExtraLight"/>
              </a:defRPr>
            </a:lvl1pPr>
          </a:lstStyle>
          <a:p>
            <a:r>
              <a:rPr lang="en-US"/>
              <a:t>Click to edit Master title style</a:t>
            </a:r>
            <a:endParaRPr lang="en-US" dirty="0"/>
          </a:p>
        </p:txBody>
      </p:sp>
      <p:sp>
        <p:nvSpPr>
          <p:cNvPr id="171" name="Text Placeholder 2"/>
          <p:cNvSpPr>
            <a:spLocks noGrp="1"/>
          </p:cNvSpPr>
          <p:nvPr>
            <p:ph type="body" sz="quarter" idx="50"/>
          </p:nvPr>
        </p:nvSpPr>
        <p:spPr>
          <a:xfrm>
            <a:off x="60349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2" name="Picture Placeholder 4"/>
          <p:cNvSpPr>
            <a:spLocks noGrp="1"/>
          </p:cNvSpPr>
          <p:nvPr>
            <p:ph type="pic" sz="quarter" idx="51"/>
          </p:nvPr>
        </p:nvSpPr>
        <p:spPr>
          <a:xfrm>
            <a:off x="47649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73" name="Text Placeholder 2"/>
          <p:cNvSpPr>
            <a:spLocks noGrp="1"/>
          </p:cNvSpPr>
          <p:nvPr>
            <p:ph type="body" sz="quarter" idx="52"/>
          </p:nvPr>
        </p:nvSpPr>
        <p:spPr>
          <a:xfrm>
            <a:off x="46509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74" name="Text Placeholder 2"/>
          <p:cNvSpPr>
            <a:spLocks noGrp="1"/>
          </p:cNvSpPr>
          <p:nvPr>
            <p:ph type="body" sz="quarter" idx="53"/>
          </p:nvPr>
        </p:nvSpPr>
        <p:spPr>
          <a:xfrm>
            <a:off x="46509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75" name="Text Placeholder 2"/>
          <p:cNvSpPr>
            <a:spLocks noGrp="1"/>
          </p:cNvSpPr>
          <p:nvPr>
            <p:ph type="body" sz="quarter" idx="54"/>
          </p:nvPr>
        </p:nvSpPr>
        <p:spPr>
          <a:xfrm>
            <a:off x="46509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6" name="Text Placeholder 2"/>
          <p:cNvSpPr>
            <a:spLocks noGrp="1"/>
          </p:cNvSpPr>
          <p:nvPr>
            <p:ph type="body" sz="quarter" idx="55"/>
          </p:nvPr>
        </p:nvSpPr>
        <p:spPr>
          <a:xfrm>
            <a:off x="46509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8" name="Text Placeholder 2"/>
          <p:cNvSpPr>
            <a:spLocks noGrp="1"/>
          </p:cNvSpPr>
          <p:nvPr>
            <p:ph type="body" sz="quarter" idx="57"/>
          </p:nvPr>
        </p:nvSpPr>
        <p:spPr>
          <a:xfrm>
            <a:off x="23215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9" name="Picture Placeholder 4"/>
          <p:cNvSpPr>
            <a:spLocks noGrp="1"/>
          </p:cNvSpPr>
          <p:nvPr>
            <p:ph type="pic" sz="quarter" idx="58"/>
          </p:nvPr>
        </p:nvSpPr>
        <p:spPr>
          <a:xfrm>
            <a:off x="21945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0" name="Text Placeholder 2"/>
          <p:cNvSpPr>
            <a:spLocks noGrp="1"/>
          </p:cNvSpPr>
          <p:nvPr>
            <p:ph type="body" sz="quarter" idx="59"/>
          </p:nvPr>
        </p:nvSpPr>
        <p:spPr>
          <a:xfrm>
            <a:off x="21831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1" name="Text Placeholder 2"/>
          <p:cNvSpPr>
            <a:spLocks noGrp="1"/>
          </p:cNvSpPr>
          <p:nvPr>
            <p:ph type="body" sz="quarter" idx="60"/>
          </p:nvPr>
        </p:nvSpPr>
        <p:spPr>
          <a:xfrm>
            <a:off x="21831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2" name="Text Placeholder 2"/>
          <p:cNvSpPr>
            <a:spLocks noGrp="1"/>
          </p:cNvSpPr>
          <p:nvPr>
            <p:ph type="body" sz="quarter" idx="61"/>
          </p:nvPr>
        </p:nvSpPr>
        <p:spPr>
          <a:xfrm>
            <a:off x="21831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3" name="Text Placeholder 2"/>
          <p:cNvSpPr>
            <a:spLocks noGrp="1"/>
          </p:cNvSpPr>
          <p:nvPr>
            <p:ph type="body" sz="quarter" idx="62"/>
          </p:nvPr>
        </p:nvSpPr>
        <p:spPr>
          <a:xfrm>
            <a:off x="21831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5" name="Text Placeholder 2"/>
          <p:cNvSpPr>
            <a:spLocks noGrp="1"/>
          </p:cNvSpPr>
          <p:nvPr>
            <p:ph type="body" sz="quarter" idx="64"/>
          </p:nvPr>
        </p:nvSpPr>
        <p:spPr>
          <a:xfrm>
            <a:off x="4101439"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86" name="Picture Placeholder 4"/>
          <p:cNvSpPr>
            <a:spLocks noGrp="1"/>
          </p:cNvSpPr>
          <p:nvPr>
            <p:ph type="pic" sz="quarter" idx="65"/>
          </p:nvPr>
        </p:nvSpPr>
        <p:spPr>
          <a:xfrm>
            <a:off x="3974439"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7" name="Text Placeholder 2"/>
          <p:cNvSpPr>
            <a:spLocks noGrp="1"/>
          </p:cNvSpPr>
          <p:nvPr>
            <p:ph type="body" sz="quarter" idx="66"/>
          </p:nvPr>
        </p:nvSpPr>
        <p:spPr>
          <a:xfrm>
            <a:off x="3963047"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8" name="Text Placeholder 2"/>
          <p:cNvSpPr>
            <a:spLocks noGrp="1"/>
          </p:cNvSpPr>
          <p:nvPr>
            <p:ph type="body" sz="quarter" idx="67"/>
          </p:nvPr>
        </p:nvSpPr>
        <p:spPr>
          <a:xfrm>
            <a:off x="3963047"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9" name="Text Placeholder 2"/>
          <p:cNvSpPr>
            <a:spLocks noGrp="1"/>
          </p:cNvSpPr>
          <p:nvPr>
            <p:ph type="body" sz="quarter" idx="68"/>
          </p:nvPr>
        </p:nvSpPr>
        <p:spPr>
          <a:xfrm>
            <a:off x="3963047"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0" name="Text Placeholder 2"/>
          <p:cNvSpPr>
            <a:spLocks noGrp="1"/>
          </p:cNvSpPr>
          <p:nvPr>
            <p:ph type="body" sz="quarter" idx="69"/>
          </p:nvPr>
        </p:nvSpPr>
        <p:spPr>
          <a:xfrm>
            <a:off x="3963047"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2" name="Text Placeholder 2"/>
          <p:cNvSpPr>
            <a:spLocks noGrp="1"/>
          </p:cNvSpPr>
          <p:nvPr>
            <p:ph type="body" sz="quarter" idx="71"/>
          </p:nvPr>
        </p:nvSpPr>
        <p:spPr>
          <a:xfrm>
            <a:off x="58631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93" name="Picture Placeholder 4"/>
          <p:cNvSpPr>
            <a:spLocks noGrp="1"/>
          </p:cNvSpPr>
          <p:nvPr>
            <p:ph type="pic" sz="quarter" idx="72"/>
          </p:nvPr>
        </p:nvSpPr>
        <p:spPr>
          <a:xfrm>
            <a:off x="57361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94" name="Text Placeholder 2"/>
          <p:cNvSpPr>
            <a:spLocks noGrp="1"/>
          </p:cNvSpPr>
          <p:nvPr>
            <p:ph type="body" sz="quarter" idx="73"/>
          </p:nvPr>
        </p:nvSpPr>
        <p:spPr>
          <a:xfrm>
            <a:off x="57247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95" name="Text Placeholder 2"/>
          <p:cNvSpPr>
            <a:spLocks noGrp="1"/>
          </p:cNvSpPr>
          <p:nvPr>
            <p:ph type="body" sz="quarter" idx="74"/>
          </p:nvPr>
        </p:nvSpPr>
        <p:spPr>
          <a:xfrm>
            <a:off x="57247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96" name="Text Placeholder 2"/>
          <p:cNvSpPr>
            <a:spLocks noGrp="1"/>
          </p:cNvSpPr>
          <p:nvPr>
            <p:ph type="body" sz="quarter" idx="75"/>
          </p:nvPr>
        </p:nvSpPr>
        <p:spPr>
          <a:xfrm>
            <a:off x="57247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7" name="Text Placeholder 2"/>
          <p:cNvSpPr>
            <a:spLocks noGrp="1"/>
          </p:cNvSpPr>
          <p:nvPr>
            <p:ph type="body" sz="quarter" idx="76"/>
          </p:nvPr>
        </p:nvSpPr>
        <p:spPr>
          <a:xfrm>
            <a:off x="57247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9" name="Text Placeholder 2"/>
          <p:cNvSpPr>
            <a:spLocks noGrp="1"/>
          </p:cNvSpPr>
          <p:nvPr>
            <p:ph type="body" sz="quarter" idx="78"/>
          </p:nvPr>
        </p:nvSpPr>
        <p:spPr>
          <a:xfrm>
            <a:off x="763646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200" name="Picture Placeholder 4"/>
          <p:cNvSpPr>
            <a:spLocks noGrp="1"/>
          </p:cNvSpPr>
          <p:nvPr>
            <p:ph type="pic" sz="quarter" idx="79"/>
          </p:nvPr>
        </p:nvSpPr>
        <p:spPr>
          <a:xfrm>
            <a:off x="750946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201" name="Text Placeholder 2"/>
          <p:cNvSpPr>
            <a:spLocks noGrp="1"/>
          </p:cNvSpPr>
          <p:nvPr>
            <p:ph type="body" sz="quarter" idx="80"/>
          </p:nvPr>
        </p:nvSpPr>
        <p:spPr>
          <a:xfrm>
            <a:off x="749806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02" name="Text Placeholder 2"/>
          <p:cNvSpPr>
            <a:spLocks noGrp="1"/>
          </p:cNvSpPr>
          <p:nvPr>
            <p:ph type="body" sz="quarter" idx="81"/>
          </p:nvPr>
        </p:nvSpPr>
        <p:spPr>
          <a:xfrm>
            <a:off x="749806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03" name="Text Placeholder 2"/>
          <p:cNvSpPr>
            <a:spLocks noGrp="1"/>
          </p:cNvSpPr>
          <p:nvPr>
            <p:ph type="body" sz="quarter" idx="82"/>
          </p:nvPr>
        </p:nvSpPr>
        <p:spPr>
          <a:xfrm>
            <a:off x="749806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4" name="Text Placeholder 2"/>
          <p:cNvSpPr>
            <a:spLocks noGrp="1"/>
          </p:cNvSpPr>
          <p:nvPr>
            <p:ph type="body" sz="quarter" idx="83"/>
          </p:nvPr>
        </p:nvSpPr>
        <p:spPr>
          <a:xfrm>
            <a:off x="749806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5" name="ClipArt Placeholder 9"/>
          <p:cNvSpPr>
            <a:spLocks noGrp="1"/>
          </p:cNvSpPr>
          <p:nvPr>
            <p:ph type="clipArt" sz="quarter" idx="84"/>
          </p:nvPr>
        </p:nvSpPr>
        <p:spPr>
          <a:xfrm>
            <a:off x="34909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6" name="ClipArt Placeholder 9"/>
          <p:cNvSpPr>
            <a:spLocks noGrp="1"/>
          </p:cNvSpPr>
          <p:nvPr>
            <p:ph type="clipArt" sz="quarter" idx="85"/>
          </p:nvPr>
        </p:nvSpPr>
        <p:spPr>
          <a:xfrm>
            <a:off x="2100304"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7" name="ClipArt Placeholder 9"/>
          <p:cNvSpPr>
            <a:spLocks noGrp="1"/>
          </p:cNvSpPr>
          <p:nvPr>
            <p:ph type="clipArt" sz="quarter" idx="86"/>
          </p:nvPr>
        </p:nvSpPr>
        <p:spPr>
          <a:xfrm>
            <a:off x="3851516"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8" name="ClipArt Placeholder 9"/>
          <p:cNvSpPr>
            <a:spLocks noGrp="1"/>
          </p:cNvSpPr>
          <p:nvPr>
            <p:ph type="clipArt" sz="quarter" idx="87"/>
          </p:nvPr>
        </p:nvSpPr>
        <p:spPr>
          <a:xfrm>
            <a:off x="5602728"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9" name="ClipArt Placeholder 9"/>
          <p:cNvSpPr>
            <a:spLocks noGrp="1"/>
          </p:cNvSpPr>
          <p:nvPr>
            <p:ph type="clipArt" sz="quarter" idx="88"/>
          </p:nvPr>
        </p:nvSpPr>
        <p:spPr>
          <a:xfrm>
            <a:off x="735394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10" name="Text Placeholder 2"/>
          <p:cNvSpPr>
            <a:spLocks noGrp="1"/>
          </p:cNvSpPr>
          <p:nvPr>
            <p:ph type="body" sz="quarter" idx="89"/>
          </p:nvPr>
        </p:nvSpPr>
        <p:spPr>
          <a:xfrm>
            <a:off x="61074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1" name="Picture Placeholder 4"/>
          <p:cNvSpPr>
            <a:spLocks noGrp="1"/>
          </p:cNvSpPr>
          <p:nvPr>
            <p:ph type="pic" sz="quarter" idx="90"/>
          </p:nvPr>
        </p:nvSpPr>
        <p:spPr>
          <a:xfrm>
            <a:off x="48374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2" name="Text Placeholder 2"/>
          <p:cNvSpPr>
            <a:spLocks noGrp="1"/>
          </p:cNvSpPr>
          <p:nvPr>
            <p:ph type="body" sz="quarter" idx="91"/>
          </p:nvPr>
        </p:nvSpPr>
        <p:spPr>
          <a:xfrm>
            <a:off x="47235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3" name="Text Placeholder 2"/>
          <p:cNvSpPr>
            <a:spLocks noGrp="1"/>
          </p:cNvSpPr>
          <p:nvPr>
            <p:ph type="body" sz="quarter" idx="92"/>
          </p:nvPr>
        </p:nvSpPr>
        <p:spPr>
          <a:xfrm>
            <a:off x="47235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14" name="Text Placeholder 2"/>
          <p:cNvSpPr>
            <a:spLocks noGrp="1"/>
          </p:cNvSpPr>
          <p:nvPr>
            <p:ph type="body" sz="quarter" idx="93"/>
          </p:nvPr>
        </p:nvSpPr>
        <p:spPr>
          <a:xfrm>
            <a:off x="47235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5" name="Text Placeholder 2"/>
          <p:cNvSpPr>
            <a:spLocks noGrp="1"/>
          </p:cNvSpPr>
          <p:nvPr>
            <p:ph type="body" sz="quarter" idx="94"/>
          </p:nvPr>
        </p:nvSpPr>
        <p:spPr>
          <a:xfrm>
            <a:off x="47235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6" name="Text Placeholder 2"/>
          <p:cNvSpPr>
            <a:spLocks noGrp="1"/>
          </p:cNvSpPr>
          <p:nvPr>
            <p:ph type="body" sz="quarter" idx="95"/>
          </p:nvPr>
        </p:nvSpPr>
        <p:spPr>
          <a:xfrm>
            <a:off x="23287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7" name="Picture Placeholder 4"/>
          <p:cNvSpPr>
            <a:spLocks noGrp="1"/>
          </p:cNvSpPr>
          <p:nvPr>
            <p:ph type="pic" sz="quarter" idx="96"/>
          </p:nvPr>
        </p:nvSpPr>
        <p:spPr>
          <a:xfrm>
            <a:off x="22017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8" name="Text Placeholder 2"/>
          <p:cNvSpPr>
            <a:spLocks noGrp="1"/>
          </p:cNvSpPr>
          <p:nvPr>
            <p:ph type="body" sz="quarter" idx="97"/>
          </p:nvPr>
        </p:nvSpPr>
        <p:spPr>
          <a:xfrm>
            <a:off x="21903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9" name="Text Placeholder 2"/>
          <p:cNvSpPr>
            <a:spLocks noGrp="1"/>
          </p:cNvSpPr>
          <p:nvPr>
            <p:ph type="body" sz="quarter" idx="98"/>
          </p:nvPr>
        </p:nvSpPr>
        <p:spPr>
          <a:xfrm>
            <a:off x="21903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0" name="Text Placeholder 2"/>
          <p:cNvSpPr>
            <a:spLocks noGrp="1"/>
          </p:cNvSpPr>
          <p:nvPr>
            <p:ph type="body" sz="quarter" idx="99"/>
          </p:nvPr>
        </p:nvSpPr>
        <p:spPr>
          <a:xfrm>
            <a:off x="21903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1" name="Text Placeholder 2"/>
          <p:cNvSpPr>
            <a:spLocks noGrp="1"/>
          </p:cNvSpPr>
          <p:nvPr>
            <p:ph type="body" sz="quarter" idx="100"/>
          </p:nvPr>
        </p:nvSpPr>
        <p:spPr>
          <a:xfrm>
            <a:off x="21903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2" name="Text Placeholder 2"/>
          <p:cNvSpPr>
            <a:spLocks noGrp="1"/>
          </p:cNvSpPr>
          <p:nvPr>
            <p:ph type="body" sz="quarter" idx="101"/>
          </p:nvPr>
        </p:nvSpPr>
        <p:spPr>
          <a:xfrm>
            <a:off x="4108696"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3" name="Picture Placeholder 4"/>
          <p:cNvSpPr>
            <a:spLocks noGrp="1"/>
          </p:cNvSpPr>
          <p:nvPr>
            <p:ph type="pic" sz="quarter" idx="102"/>
          </p:nvPr>
        </p:nvSpPr>
        <p:spPr>
          <a:xfrm>
            <a:off x="3981696"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24" name="Text Placeholder 2"/>
          <p:cNvSpPr>
            <a:spLocks noGrp="1"/>
          </p:cNvSpPr>
          <p:nvPr>
            <p:ph type="body" sz="quarter" idx="103"/>
          </p:nvPr>
        </p:nvSpPr>
        <p:spPr>
          <a:xfrm>
            <a:off x="3970304"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25" name="Text Placeholder 2"/>
          <p:cNvSpPr>
            <a:spLocks noGrp="1"/>
          </p:cNvSpPr>
          <p:nvPr>
            <p:ph type="body" sz="quarter" idx="104"/>
          </p:nvPr>
        </p:nvSpPr>
        <p:spPr>
          <a:xfrm>
            <a:off x="3970304"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6" name="Text Placeholder 2"/>
          <p:cNvSpPr>
            <a:spLocks noGrp="1"/>
          </p:cNvSpPr>
          <p:nvPr>
            <p:ph type="body" sz="quarter" idx="105"/>
          </p:nvPr>
        </p:nvSpPr>
        <p:spPr>
          <a:xfrm>
            <a:off x="3970304"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7" name="Text Placeholder 2"/>
          <p:cNvSpPr>
            <a:spLocks noGrp="1"/>
          </p:cNvSpPr>
          <p:nvPr>
            <p:ph type="body" sz="quarter" idx="106"/>
          </p:nvPr>
        </p:nvSpPr>
        <p:spPr>
          <a:xfrm>
            <a:off x="3970304"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8" name="Text Placeholder 2"/>
          <p:cNvSpPr>
            <a:spLocks noGrp="1"/>
          </p:cNvSpPr>
          <p:nvPr>
            <p:ph type="body" sz="quarter" idx="107"/>
          </p:nvPr>
        </p:nvSpPr>
        <p:spPr>
          <a:xfrm>
            <a:off x="58703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9" name="Picture Placeholder 4"/>
          <p:cNvSpPr>
            <a:spLocks noGrp="1"/>
          </p:cNvSpPr>
          <p:nvPr>
            <p:ph type="pic" sz="quarter" idx="108"/>
          </p:nvPr>
        </p:nvSpPr>
        <p:spPr>
          <a:xfrm>
            <a:off x="57433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0" name="Text Placeholder 2"/>
          <p:cNvSpPr>
            <a:spLocks noGrp="1"/>
          </p:cNvSpPr>
          <p:nvPr>
            <p:ph type="body" sz="quarter" idx="109"/>
          </p:nvPr>
        </p:nvSpPr>
        <p:spPr>
          <a:xfrm>
            <a:off x="57319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1" name="Text Placeholder 2"/>
          <p:cNvSpPr>
            <a:spLocks noGrp="1"/>
          </p:cNvSpPr>
          <p:nvPr>
            <p:ph type="body" sz="quarter" idx="110"/>
          </p:nvPr>
        </p:nvSpPr>
        <p:spPr>
          <a:xfrm>
            <a:off x="57319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2" name="Text Placeholder 2"/>
          <p:cNvSpPr>
            <a:spLocks noGrp="1"/>
          </p:cNvSpPr>
          <p:nvPr>
            <p:ph type="body" sz="quarter" idx="111"/>
          </p:nvPr>
        </p:nvSpPr>
        <p:spPr>
          <a:xfrm>
            <a:off x="57319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3" name="Text Placeholder 2"/>
          <p:cNvSpPr>
            <a:spLocks noGrp="1"/>
          </p:cNvSpPr>
          <p:nvPr>
            <p:ph type="body" sz="quarter" idx="112"/>
          </p:nvPr>
        </p:nvSpPr>
        <p:spPr>
          <a:xfrm>
            <a:off x="57319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4" name="Text Placeholder 2"/>
          <p:cNvSpPr>
            <a:spLocks noGrp="1"/>
          </p:cNvSpPr>
          <p:nvPr>
            <p:ph type="body" sz="quarter" idx="113"/>
          </p:nvPr>
        </p:nvSpPr>
        <p:spPr>
          <a:xfrm>
            <a:off x="764371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35" name="Picture Placeholder 4"/>
          <p:cNvSpPr>
            <a:spLocks noGrp="1"/>
          </p:cNvSpPr>
          <p:nvPr>
            <p:ph type="pic" sz="quarter" idx="114"/>
          </p:nvPr>
        </p:nvSpPr>
        <p:spPr>
          <a:xfrm>
            <a:off x="751671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6" name="Text Placeholder 2"/>
          <p:cNvSpPr>
            <a:spLocks noGrp="1"/>
          </p:cNvSpPr>
          <p:nvPr>
            <p:ph type="body" sz="quarter" idx="115"/>
          </p:nvPr>
        </p:nvSpPr>
        <p:spPr>
          <a:xfrm>
            <a:off x="750532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7" name="Text Placeholder 2"/>
          <p:cNvSpPr>
            <a:spLocks noGrp="1"/>
          </p:cNvSpPr>
          <p:nvPr>
            <p:ph type="body" sz="quarter" idx="116"/>
          </p:nvPr>
        </p:nvSpPr>
        <p:spPr>
          <a:xfrm>
            <a:off x="750532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8" name="Text Placeholder 2"/>
          <p:cNvSpPr>
            <a:spLocks noGrp="1"/>
          </p:cNvSpPr>
          <p:nvPr>
            <p:ph type="body" sz="quarter" idx="117"/>
          </p:nvPr>
        </p:nvSpPr>
        <p:spPr>
          <a:xfrm>
            <a:off x="750532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9" name="Text Placeholder 2"/>
          <p:cNvSpPr>
            <a:spLocks noGrp="1"/>
          </p:cNvSpPr>
          <p:nvPr>
            <p:ph type="body" sz="quarter" idx="118"/>
          </p:nvPr>
        </p:nvSpPr>
        <p:spPr>
          <a:xfrm>
            <a:off x="750532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31" name="Footer Placeholder 6"/>
          <p:cNvSpPr>
            <a:spLocks noGrp="1"/>
          </p:cNvSpPr>
          <p:nvPr>
            <p:ph type="ftr" sz="quarter" idx="119"/>
          </p:nvPr>
        </p:nvSpPr>
        <p:spPr/>
        <p:txBody>
          <a:bodyPr/>
          <a:lstStyle>
            <a:lvl1pPr>
              <a:defRPr/>
            </a:lvl1pPr>
          </a:lstStyle>
          <a:p>
            <a:pPr>
              <a:defRPr/>
            </a:pPr>
            <a:r>
              <a:rPr lang="en-US"/>
              <a:t>Confidential &amp; for IFC Staff Only Working Draft – Discussion Paper Only</a:t>
            </a:r>
            <a:endParaRPr lang="en-US" dirty="0"/>
          </a:p>
        </p:txBody>
      </p:sp>
      <p:sp>
        <p:nvSpPr>
          <p:cNvPr id="132" name="Slide Number Placeholder 7"/>
          <p:cNvSpPr>
            <a:spLocks noGrp="1"/>
          </p:cNvSpPr>
          <p:nvPr>
            <p:ph type="sldNum" sz="quarter" idx="120"/>
          </p:nvPr>
        </p:nvSpPr>
        <p:spPr/>
        <p:txBody>
          <a:bodyPr/>
          <a:lstStyle>
            <a:lvl1pPr>
              <a:defRPr/>
            </a:lvl1pPr>
          </a:lstStyle>
          <a:p>
            <a:fld id="{401E7F0E-CF45-461E-B98D-4404F2810D03}"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59796603"/>
      </p:ext>
    </p:extLst>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Photo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136106"/>
          </a:xfrm>
        </p:spPr>
        <p:txBody>
          <a:bodyPr/>
          <a:lstStyle>
            <a:lvl1pPr algn="ctr">
              <a:defRPr/>
            </a:lvl1pPr>
          </a:lstStyle>
          <a:p>
            <a:pPr lvl="0"/>
            <a:r>
              <a:rPr lang="en-US" noProof="0"/>
              <a:t>Drag picture to placeholder or click icon to add</a:t>
            </a:r>
            <a:endParaRPr lang="en-US" noProof="0" dirty="0"/>
          </a:p>
        </p:txBody>
      </p:sp>
      <p:sp>
        <p:nvSpPr>
          <p:cNvPr id="2"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6" name="Text Placeholder 5"/>
          <p:cNvSpPr>
            <a:spLocks noGrp="1"/>
          </p:cNvSpPr>
          <p:nvPr>
            <p:ph type="body" sz="quarter" idx="14"/>
          </p:nvPr>
        </p:nvSpPr>
        <p:spPr>
          <a:xfrm>
            <a:off x="5100638" y="3982720"/>
            <a:ext cx="3647122" cy="1767839"/>
          </a:xfrm>
        </p:spPr>
        <p:txBody>
          <a:bodyPr/>
          <a:lstStyle>
            <a:lvl1pPr>
              <a:defRPr b="1">
                <a:solidFill>
                  <a:srgbClr val="FFFFFF"/>
                </a:solidFill>
              </a:defRPr>
            </a:lvl1pPr>
          </a:lstStyle>
          <a:p>
            <a:pPr lvl="0"/>
            <a:r>
              <a:rPr lang="en-US" dirty="0"/>
              <a:t>Click to edit Master text styles</a:t>
            </a:r>
          </a:p>
        </p:txBody>
      </p:sp>
      <p:sp>
        <p:nvSpPr>
          <p:cNvPr id="5" name="Rectangle 6"/>
          <p:cNvSpPr>
            <a:spLocks noGrp="1" noChangeArrowheads="1"/>
          </p:cNvSpPr>
          <p:nvPr>
            <p:ph type="sldNum" sz="quarter" idx="15"/>
          </p:nvPr>
        </p:nvSpPr>
        <p:spPr>
          <a:ln/>
        </p:spPr>
        <p:txBody>
          <a:bodyPr/>
          <a:lstStyle>
            <a:lvl1pPr>
              <a:defRPr/>
            </a:lvl1pPr>
          </a:lstStyle>
          <a:p>
            <a:fld id="{C6E51F3D-1C24-4D07-9BA8-EEFCB6189B31}" type="slidenum">
              <a:rPr lang="en-US"/>
              <a:pPr/>
              <a:t>‹#›</a:t>
            </a:fld>
            <a:endParaRPr lang="en-US"/>
          </a:p>
        </p:txBody>
      </p:sp>
      <p:sp>
        <p:nvSpPr>
          <p:cNvPr id="7"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37009137"/>
      </p:ext>
    </p:extLst>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Full Bleed Photo">
    <p:spTree>
      <p:nvGrpSpPr>
        <p:cNvPr id="1" name=""/>
        <p:cNvGrpSpPr/>
        <p:nvPr/>
      </p:nvGrpSpPr>
      <p:grpSpPr>
        <a:xfrm>
          <a:off x="0" y="0"/>
          <a:ext cx="0" cy="0"/>
          <a:chOff x="0" y="0"/>
          <a:chExt cx="0" cy="0"/>
        </a:xfrm>
      </p:grpSpPr>
      <p:sp>
        <p:nvSpPr>
          <p:cNvPr id="7" name="Rectangle 9"/>
          <p:cNvSpPr>
            <a:spLocks noChangeArrowheads="1"/>
          </p:cNvSpPr>
          <p:nvPr/>
        </p:nvSpPr>
        <p:spPr bwMode="auto">
          <a:xfrm>
            <a:off x="5175250" y="5302250"/>
            <a:ext cx="3968750" cy="1555750"/>
          </a:xfrm>
          <a:prstGeom prst="rect">
            <a:avLst/>
          </a:prstGeom>
          <a:solidFill>
            <a:schemeClr val="bg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sp>
        <p:nvSpPr>
          <p:cNvPr id="4" name="Picture Placeholder 3"/>
          <p:cNvSpPr>
            <a:spLocks noGrp="1"/>
          </p:cNvSpPr>
          <p:nvPr>
            <p:ph type="pic" sz="quarter" idx="10"/>
          </p:nvPr>
        </p:nvSpPr>
        <p:spPr>
          <a:xfrm>
            <a:off x="0" y="0"/>
            <a:ext cx="9144000" cy="6858000"/>
          </a:xfrm>
        </p:spPr>
        <p:txBody>
          <a:bodyPr/>
          <a:lstStyle>
            <a:lvl1pPr algn="ctr">
              <a:defRPr baseline="0"/>
            </a:lvl1pPr>
          </a:lstStyle>
          <a:p>
            <a:pPr lvl="0"/>
            <a:r>
              <a:rPr lang="en-US" noProof="0"/>
              <a:t>Drag picture to placeholder or click icon to add</a:t>
            </a:r>
            <a:endParaRPr lang="en-US" noProof="0" dirty="0"/>
          </a:p>
        </p:txBody>
      </p:sp>
      <p:sp>
        <p:nvSpPr>
          <p:cNvPr id="5"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6" name="Text Placeholder 5"/>
          <p:cNvSpPr>
            <a:spLocks noGrp="1"/>
          </p:cNvSpPr>
          <p:nvPr>
            <p:ph type="body" sz="quarter" idx="14"/>
          </p:nvPr>
        </p:nvSpPr>
        <p:spPr>
          <a:xfrm>
            <a:off x="5100638" y="3982720"/>
            <a:ext cx="3647122" cy="1767839"/>
          </a:xfrm>
        </p:spPr>
        <p:txBody>
          <a:bodyPr/>
          <a:lstStyle>
            <a:lvl1pPr>
              <a:defRPr b="0">
                <a:solidFill>
                  <a:schemeClr val="tx2">
                    <a:lumMod val="50000"/>
                    <a:lumOff val="50000"/>
                  </a:schemeClr>
                </a:solidFill>
              </a:defRPr>
            </a:lvl1pPr>
          </a:lstStyle>
          <a:p>
            <a:pPr lvl="0"/>
            <a:r>
              <a:rPr lang="en-US" dirty="0"/>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99018506"/>
      </p:ext>
    </p:extLst>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On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32417"/>
            <a:ext cx="8445500" cy="5069416"/>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chemeClr val="tx1"/>
                </a:solidFill>
                <a:latin typeface="+mj-lt"/>
                <a:cs typeface="Andes ExtraLight"/>
              </a:defRPr>
            </a:lvl1pPr>
          </a:lstStyle>
          <a:p>
            <a:r>
              <a:rPr lang="en-US"/>
              <a:t>Click to edit Master title style</a:t>
            </a:r>
            <a:endParaRPr lang="en-US" dirty="0"/>
          </a:p>
        </p:txBody>
      </p:sp>
      <p:sp>
        <p:nvSpPr>
          <p:cNvPr id="4" name="Rectangle 6"/>
          <p:cNvSpPr>
            <a:spLocks noGrp="1" noChangeArrowheads="1"/>
          </p:cNvSpPr>
          <p:nvPr>
            <p:ph type="sldNum" sz="quarter" idx="19"/>
          </p:nvPr>
        </p:nvSpPr>
        <p:spPr>
          <a:ln/>
        </p:spPr>
        <p:txBody>
          <a:bodyPr/>
          <a:lstStyle>
            <a:lvl1pPr>
              <a:defRPr/>
            </a:lvl1pPr>
          </a:lstStyle>
          <a:p>
            <a:fld id="{853FFD69-67A9-4B0D-B908-B3D8BE970BDD}" type="slidenum">
              <a:rPr lang="en-US"/>
              <a:pPr/>
              <a:t>‹#›</a:t>
            </a:fld>
            <a:endParaRPr lang="en-US"/>
          </a:p>
        </p:txBody>
      </p:sp>
      <p:sp>
        <p:nvSpPr>
          <p:cNvPr id="6" name="Footer Placeholder 2"/>
          <p:cNvSpPr>
            <a:spLocks noGrp="1"/>
          </p:cNvSpPr>
          <p:nvPr>
            <p:ph type="ftr" sz="quarter" idx="20"/>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85345992"/>
      </p:ext>
    </p:extLst>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wo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5048250"/>
          </a:xfrm>
        </p:spPr>
        <p:txBody>
          <a:bodyPr/>
          <a:lstStyle/>
          <a:p>
            <a:pPr lvl="0"/>
            <a:endParaRPr lang="en-US" noProof="0"/>
          </a:p>
        </p:txBody>
      </p:sp>
      <p:sp>
        <p:nvSpPr>
          <p:cNvPr id="6" name="Rectangle 6"/>
          <p:cNvSpPr>
            <a:spLocks noGrp="1" noChangeArrowheads="1"/>
          </p:cNvSpPr>
          <p:nvPr>
            <p:ph type="sldNum" sz="quarter" idx="20"/>
          </p:nvPr>
        </p:nvSpPr>
        <p:spPr>
          <a:ln/>
        </p:spPr>
        <p:txBody>
          <a:bodyPr/>
          <a:lstStyle>
            <a:lvl1pPr>
              <a:defRPr/>
            </a:lvl1pPr>
          </a:lstStyle>
          <a:p>
            <a:fld id="{58187ACF-9023-4E82-A01A-7F9C04247653}" type="slidenum">
              <a:rPr lang="en-US"/>
              <a:pPr/>
              <a:t>‹#›</a:t>
            </a:fld>
            <a:endParaRPr lang="en-US"/>
          </a:p>
        </p:txBody>
      </p:sp>
      <p:sp>
        <p:nvSpPr>
          <p:cNvPr id="7" name="Footer Placeholder 2"/>
          <p:cNvSpPr>
            <a:spLocks noGrp="1"/>
          </p:cNvSpPr>
          <p:nvPr>
            <p:ph type="ftr" sz="quarter" idx="2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02942941"/>
      </p:ext>
    </p:extLst>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hre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6" name="Rectangle 6"/>
          <p:cNvSpPr>
            <a:spLocks noGrp="1" noChangeArrowheads="1"/>
          </p:cNvSpPr>
          <p:nvPr>
            <p:ph type="sldNum" sz="quarter" idx="21"/>
          </p:nvPr>
        </p:nvSpPr>
        <p:spPr>
          <a:ln/>
        </p:spPr>
        <p:txBody>
          <a:bodyPr/>
          <a:lstStyle>
            <a:lvl1pPr>
              <a:defRPr/>
            </a:lvl1pPr>
          </a:lstStyle>
          <a:p>
            <a:fld id="{740B1146-4BCE-4E45-A87D-4A967ADC4B97}" type="slidenum">
              <a:rPr lang="en-US"/>
              <a:pPr/>
              <a:t>‹#›</a:t>
            </a:fld>
            <a:endParaRPr lang="en-US"/>
          </a:p>
        </p:txBody>
      </p:sp>
      <p:sp>
        <p:nvSpPr>
          <p:cNvPr id="7" name="Footer Placeholder 2"/>
          <p:cNvSpPr>
            <a:spLocks noGrp="1"/>
          </p:cNvSpPr>
          <p:nvPr>
            <p:ph type="ftr" sz="quarter" idx="22"/>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3762065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33749107"/>
      </p:ext>
    </p:extLst>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Four Char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9" name="Chart Placeholder 4"/>
          <p:cNvSpPr>
            <a:spLocks noGrp="1"/>
          </p:cNvSpPr>
          <p:nvPr>
            <p:ph type="chart" sz="quarter" idx="21"/>
          </p:nvPr>
        </p:nvSpPr>
        <p:spPr>
          <a:xfrm>
            <a:off x="347133" y="1140883"/>
            <a:ext cx="4159249" cy="2461684"/>
          </a:xfrm>
        </p:spPr>
        <p:txBody>
          <a:bodyPr/>
          <a:lstStyle/>
          <a:p>
            <a:pPr lvl="0"/>
            <a:endParaRPr lang="en-US" noProof="0" dirty="0"/>
          </a:p>
        </p:txBody>
      </p:sp>
      <p:sp>
        <p:nvSpPr>
          <p:cNvPr id="14" name="Chart Placeholder 4"/>
          <p:cNvSpPr>
            <a:spLocks noGrp="1"/>
          </p:cNvSpPr>
          <p:nvPr>
            <p:ph type="chart" sz="quarter" idx="22"/>
          </p:nvPr>
        </p:nvSpPr>
        <p:spPr>
          <a:xfrm>
            <a:off x="351366" y="3716867"/>
            <a:ext cx="4159249" cy="2461684"/>
          </a:xfrm>
        </p:spPr>
        <p:txBody>
          <a:bodyPr/>
          <a:lstStyle/>
          <a:p>
            <a:pPr lvl="0"/>
            <a:endParaRPr lang="en-US" noProof="0" dirty="0"/>
          </a:p>
        </p:txBody>
      </p:sp>
      <p:sp>
        <p:nvSpPr>
          <p:cNvPr id="7" name="Rectangle 6"/>
          <p:cNvSpPr>
            <a:spLocks noGrp="1" noChangeArrowheads="1"/>
          </p:cNvSpPr>
          <p:nvPr>
            <p:ph type="sldNum" sz="quarter" idx="23"/>
          </p:nvPr>
        </p:nvSpPr>
        <p:spPr>
          <a:ln/>
        </p:spPr>
        <p:txBody>
          <a:bodyPr/>
          <a:lstStyle>
            <a:lvl1pPr>
              <a:defRPr/>
            </a:lvl1pPr>
          </a:lstStyle>
          <a:p>
            <a:fld id="{DB85AA83-C9DC-4C71-8A99-4730704C9F83}" type="slidenum">
              <a:rPr lang="en-US"/>
              <a:pPr/>
              <a:t>‹#›</a:t>
            </a:fld>
            <a:endParaRPr lang="en-US"/>
          </a:p>
        </p:txBody>
      </p:sp>
      <p:sp>
        <p:nvSpPr>
          <p:cNvPr id="10" name="Footer Placeholder 2"/>
          <p:cNvSpPr>
            <a:spLocks noGrp="1"/>
          </p:cNvSpPr>
          <p:nvPr>
            <p:ph type="ftr" sz="quarter" idx="24"/>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61760657"/>
      </p:ext>
    </p:extLst>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ontac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6" name="Table Placeholder 5"/>
          <p:cNvSpPr>
            <a:spLocks noGrp="1"/>
          </p:cNvSpPr>
          <p:nvPr>
            <p:ph type="tbl" sz="quarter" idx="13"/>
          </p:nvPr>
        </p:nvSpPr>
        <p:spPr>
          <a:xfrm>
            <a:off x="349779" y="968963"/>
            <a:ext cx="8529637" cy="5349287"/>
          </a:xfrm>
        </p:spPr>
        <p:txBody>
          <a:bodyPr>
            <a:normAutofit/>
          </a:bodyPr>
          <a:lstStyle>
            <a:lvl1pPr>
              <a:lnSpc>
                <a:spcPct val="100000"/>
              </a:lnSpc>
              <a:spcBef>
                <a:spcPts val="0"/>
              </a:spcBef>
              <a:defRPr sz="1200"/>
            </a:lvl1pPr>
          </a:lstStyle>
          <a:p>
            <a:pPr lvl="0"/>
            <a:endParaRPr lang="en-US" noProof="0" dirty="0"/>
          </a:p>
        </p:txBody>
      </p:sp>
      <p:sp>
        <p:nvSpPr>
          <p:cNvPr id="4" name="Rectangle 6"/>
          <p:cNvSpPr>
            <a:spLocks noGrp="1" noChangeArrowheads="1"/>
          </p:cNvSpPr>
          <p:nvPr>
            <p:ph type="sldNum" sz="quarter" idx="14"/>
          </p:nvPr>
        </p:nvSpPr>
        <p:spPr>
          <a:ln/>
        </p:spPr>
        <p:txBody>
          <a:bodyPr/>
          <a:lstStyle>
            <a:lvl1pPr>
              <a:defRPr/>
            </a:lvl1pPr>
          </a:lstStyle>
          <a:p>
            <a:fld id="{6C95A44E-289D-4321-81B0-1C385B2D7CBF}" type="slidenum">
              <a:rPr lang="en-US"/>
              <a:pPr/>
              <a:t>‹#›</a:t>
            </a:fld>
            <a:endParaRPr lang="en-US"/>
          </a:p>
        </p:txBody>
      </p:sp>
      <p:sp>
        <p:nvSpPr>
          <p:cNvPr id="5" name="Footer Placeholder 2"/>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3815631"/>
      </p:ext>
    </p:extLst>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r>
              <a:rPr lang="en-US"/>
              <a:t>June 17, 2015</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Footer</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54EB1DA-FFB7-4C0C-B4FC-F3280261992A}"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23195465"/>
      </p:ext>
    </p:extLst>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Blue Geometric Divider">
    <p:spTree>
      <p:nvGrpSpPr>
        <p:cNvPr id="1" name=""/>
        <p:cNvGrpSpPr/>
        <p:nvPr/>
      </p:nvGrpSpPr>
      <p:grpSpPr>
        <a:xfrm>
          <a:off x="0" y="0"/>
          <a:ext cx="0" cy="0"/>
          <a:chOff x="0" y="0"/>
          <a:chExt cx="0" cy="0"/>
        </a:xfrm>
      </p:grpSpPr>
      <p:sp>
        <p:nvSpPr>
          <p:cNvPr id="4"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7"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2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7"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60"/>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62" name="Picture 61"/>
          <p:cNvPicPr>
            <a:picLocks noChangeAspect="1"/>
          </p:cNvPicPr>
          <p:nvPr/>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8402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Light Basic Divider">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6858000"/>
          </a:xfrm>
          <a:prstGeom prst="rect">
            <a:avLst/>
          </a:prstGeom>
          <a:solidFill>
            <a:srgbClr val="139AF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5" name="Picture 4"/>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951336" y="3580"/>
            <a:ext cx="2192664" cy="4314420"/>
          </a:xfrm>
          <a:prstGeom prst="rect">
            <a:avLst/>
          </a:prstGeom>
        </p:spPr>
      </p:pic>
      <p:pic>
        <p:nvPicPr>
          <p:cNvPr id="6" name="Picture 5"/>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6942138" cy="43592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0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660900" y="0"/>
            <a:ext cx="2324100" cy="4362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8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5"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1"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2"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6"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7"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64"/>
          <p:cNvSpPr>
            <a:spLocks noChangeArrowheads="1"/>
          </p:cNvSpPr>
          <p:nvPr/>
        </p:nvSpPr>
        <p:spPr bwMode="auto">
          <a:xfrm>
            <a:off x="0" y="4292600"/>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grpSp>
        <p:nvGrpSpPr>
          <p:cNvPr id="66" name="Group 65"/>
          <p:cNvGrpSpPr>
            <a:grpSpLocks/>
          </p:cNvGrpSpPr>
          <p:nvPr/>
        </p:nvGrpSpPr>
        <p:grpSpPr bwMode="auto">
          <a:xfrm>
            <a:off x="6843713" y="6342063"/>
            <a:ext cx="1773237" cy="352425"/>
            <a:chOff x="490511" y="4563533"/>
            <a:chExt cx="5191655" cy="1030111"/>
          </a:xfrm>
        </p:grpSpPr>
        <p:pic>
          <p:nvPicPr>
            <p:cNvPr id="67" name="Picture 66"/>
            <p:cNvPicPr>
              <a:picLocks noChangeAspect="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19470"/>
            <a:stretch>
              <a:fillRect/>
            </a:stretch>
          </p:blipFill>
          <p:spPr bwMode="auto">
            <a:xfrm>
              <a:off x="1524000" y="4571932"/>
              <a:ext cx="4158166" cy="101334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68" name="Picture 67" descr="NEW-WHITE-GRADIENT-GLOBES.png"/>
            <p:cNvPicPr>
              <a:picLocks noChangeAspect="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b="2667"/>
            <a:stretch>
              <a:fillRect/>
            </a:stretch>
          </p:blipFill>
          <p:spPr bwMode="auto">
            <a:xfrm>
              <a:off x="490511" y="4563533"/>
              <a:ext cx="1079501" cy="1030111"/>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grpSp>
      <p:sp>
        <p:nvSpPr>
          <p:cNvPr id="330" name="Title 329"/>
          <p:cNvSpPr>
            <a:spLocks noGrp="1"/>
          </p:cNvSpPr>
          <p:nvPr>
            <p:ph type="title"/>
          </p:nvPr>
        </p:nvSpPr>
        <p:spPr>
          <a:xfrm>
            <a:off x="865910" y="2721693"/>
            <a:ext cx="7296726" cy="1450437"/>
          </a:xfrm>
        </p:spPr>
        <p:txBody>
          <a:bodyPr lIns="0" tIns="0" rIns="0" bIns="0" anchor="b">
            <a:normAutofit/>
          </a:bodyPr>
          <a:lstStyle>
            <a:lvl1pPr>
              <a:defRPr sz="3800" b="1" cap="none"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4523618"/>
            <a:ext cx="7328771" cy="1548191"/>
          </a:xfrm>
        </p:spPr>
        <p:txBody>
          <a:bodyPr lIns="0" tIns="0" rIns="0" bIns="0">
            <a:normAutofit/>
          </a:bodyPr>
          <a:lstStyle>
            <a:lvl1pPr>
              <a:lnSpc>
                <a:spcPct val="100000"/>
              </a:lnSpc>
              <a:defRPr sz="3000" b="0" i="0" cap="none" baseline="0">
                <a:solidFill>
                  <a:schemeClr val="bg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91576077"/>
      </p:ext>
    </p:extLst>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Dark Basic Divider">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6858000"/>
          </a:xfrm>
          <a:prstGeom prst="rect">
            <a:avLst/>
          </a:prstGeom>
          <a:solidFill>
            <a:srgbClr val="021F43"/>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5" name="Picture 4"/>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951336" y="3580"/>
            <a:ext cx="2192664" cy="4314420"/>
          </a:xfrm>
          <a:prstGeom prst="rect">
            <a:avLst/>
          </a:prstGeom>
        </p:spPr>
      </p:pic>
      <p:pic>
        <p:nvPicPr>
          <p:cNvPr id="6" name="Picture 5"/>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6942138" cy="43592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0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660900" y="0"/>
            <a:ext cx="2324100" cy="4362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8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5"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1"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2"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6"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7"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64"/>
          <p:cNvSpPr>
            <a:spLocks noChangeArrowheads="1"/>
          </p:cNvSpPr>
          <p:nvPr/>
        </p:nvSpPr>
        <p:spPr bwMode="auto">
          <a:xfrm>
            <a:off x="0" y="4292600"/>
            <a:ext cx="9144000" cy="17621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grpSp>
        <p:nvGrpSpPr>
          <p:cNvPr id="66" name="Group 65"/>
          <p:cNvGrpSpPr>
            <a:grpSpLocks/>
          </p:cNvGrpSpPr>
          <p:nvPr/>
        </p:nvGrpSpPr>
        <p:grpSpPr bwMode="auto">
          <a:xfrm>
            <a:off x="6843713" y="6342063"/>
            <a:ext cx="1773237" cy="352425"/>
            <a:chOff x="490511" y="4563533"/>
            <a:chExt cx="5191655" cy="1030111"/>
          </a:xfrm>
        </p:grpSpPr>
        <p:pic>
          <p:nvPicPr>
            <p:cNvPr id="67" name="Picture 66"/>
            <p:cNvPicPr>
              <a:picLocks noChangeAspect="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19470"/>
            <a:stretch>
              <a:fillRect/>
            </a:stretch>
          </p:blipFill>
          <p:spPr bwMode="auto">
            <a:xfrm>
              <a:off x="1524000" y="4571932"/>
              <a:ext cx="4158166" cy="101334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68" name="Picture 67" descr="NEW-WHITE-GRADIENT-GLOBES.png"/>
            <p:cNvPicPr>
              <a:picLocks noChangeAspect="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b="2667"/>
            <a:stretch>
              <a:fillRect/>
            </a:stretch>
          </p:blipFill>
          <p:spPr bwMode="auto">
            <a:xfrm>
              <a:off x="490511" y="4563533"/>
              <a:ext cx="1079501" cy="1030111"/>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grpSp>
      <p:sp>
        <p:nvSpPr>
          <p:cNvPr id="330" name="Title 329"/>
          <p:cNvSpPr>
            <a:spLocks noGrp="1"/>
          </p:cNvSpPr>
          <p:nvPr>
            <p:ph type="title"/>
          </p:nvPr>
        </p:nvSpPr>
        <p:spPr>
          <a:xfrm>
            <a:off x="865910" y="2721693"/>
            <a:ext cx="7296726" cy="1450437"/>
          </a:xfrm>
        </p:spPr>
        <p:txBody>
          <a:bodyPr lIns="0" tIns="0" rIns="0" bIns="0" anchor="b">
            <a:normAutofit/>
          </a:bodyPr>
          <a:lstStyle>
            <a:lvl1pPr>
              <a:defRPr sz="3800" b="1" cap="none"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4523618"/>
            <a:ext cx="7328771" cy="1548191"/>
          </a:xfrm>
        </p:spPr>
        <p:txBody>
          <a:bodyPr lIns="0" tIns="0" rIns="0" bIns="0">
            <a:normAutofit/>
          </a:bodyPr>
          <a:lstStyle>
            <a:lvl1pPr>
              <a:lnSpc>
                <a:spcPct val="100000"/>
              </a:lnSpc>
              <a:defRPr sz="3000" b="0" i="0" cap="none" baseline="0">
                <a:solidFill>
                  <a:schemeClr val="bg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88529192"/>
      </p:ext>
    </p:extLst>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1003300" y="6356350"/>
            <a:ext cx="5707063" cy="365125"/>
          </a:xfrm>
          <a:prstGeom prst="rect">
            <a:avLst/>
          </a:prstGeom>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74636696"/>
      </p:ext>
    </p:extLst>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a:xfrm>
            <a:off x="1003300" y="6356350"/>
            <a:ext cx="5707063" cy="365125"/>
          </a:xfrm>
          <a:prstGeom prst="rect">
            <a:avLst/>
          </a:prstGeom>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20564761"/>
      </p:ext>
    </p:extLst>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a:xfrm>
            <a:off x="457200" y="6356350"/>
            <a:ext cx="2133600" cy="365125"/>
          </a:xfrm>
          <a:prstGeom prst="rect">
            <a:avLst/>
          </a:prstGeom>
        </p:spPr>
        <p:txBody>
          <a:bodyPr/>
          <a:lstStyle/>
          <a:p>
            <a:endParaRPr lang="ru-RU">
              <a:solidFill>
                <a:prstClr val="black">
                  <a:tint val="75000"/>
                </a:prstClr>
              </a:solidFill>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r>
              <a:rPr lang="en-US">
                <a:solidFill>
                  <a:prstClr val="black">
                    <a:tint val="75000"/>
                  </a:prstClr>
                </a:solidFill>
              </a:rPr>
              <a:t>Confidential &amp; for IFC Staff Only Working Draft – Discussion Paper Only</a:t>
            </a:r>
            <a:endParaRPr lang="ru-RU">
              <a:solidFill>
                <a:prstClr val="black">
                  <a:tint val="75000"/>
                </a:prstClr>
              </a:solidFill>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17944564"/>
      </p:ext>
    </p:extLst>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Full Page with Sub-Title">
    <p:spTree>
      <p:nvGrpSpPr>
        <p:cNvPr id="1" name=""/>
        <p:cNvGrpSpPr/>
        <p:nvPr/>
      </p:nvGrpSpPr>
      <p:grpSpPr>
        <a:xfrm>
          <a:off x="0" y="0"/>
          <a:ext cx="0" cy="0"/>
          <a:chOff x="0" y="0"/>
          <a:chExt cx="0" cy="0"/>
        </a:xfrm>
      </p:grpSpPr>
      <p:sp>
        <p:nvSpPr>
          <p:cNvPr id="5"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a:xfrm>
            <a:off x="1003300" y="6356350"/>
            <a:ext cx="5707063" cy="365125"/>
          </a:xfrm>
          <a:prstGeom prst="rect">
            <a:avLst/>
          </a:prstGeom>
        </p:spPr>
        <p:txBody>
          <a:bodyPr/>
          <a:lstStyle>
            <a:lvl1pPr>
              <a:defRPr/>
            </a:lvl1pPr>
          </a:lstStyle>
          <a:p>
            <a:pPr>
              <a:defRPr/>
            </a:pPr>
            <a:r>
              <a:rPr lang="en-US"/>
              <a:t>Confidential &amp; for IFC Staff Only Working Draft – Discussion Paper Only</a:t>
            </a:r>
            <a:endParaRPr lang="en-US" dirty="0"/>
          </a:p>
        </p:txBody>
      </p:sp>
      <p:sp>
        <p:nvSpPr>
          <p:cNvPr id="9" name="Slide Number Placeholder 9"/>
          <p:cNvSpPr>
            <a:spLocks noGrp="1"/>
          </p:cNvSpPr>
          <p:nvPr>
            <p:ph type="sldNum" sz="quarter" idx="16"/>
          </p:nvPr>
        </p:nvSpPr>
        <p:spPr>
          <a:xfrm>
            <a:off x="357188" y="6350000"/>
            <a:ext cx="552450" cy="358775"/>
          </a:xfrm>
          <a:prstGeom prst="rect">
            <a:avLst/>
          </a:prstGeom>
        </p:spPr>
        <p:txBody>
          <a:bodyPr/>
          <a:lstStyle>
            <a:lvl1pPr>
              <a:defRPr/>
            </a:lvl1pPr>
          </a:lstStyle>
          <a:p>
            <a:fld id="{A0FEAB46-6E44-45D3-9C34-F41328498F7F}"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24670312"/>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26507196"/>
      </p:ext>
    </p:extLst>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Paragraph with Graphic Element">
    <p:spTree>
      <p:nvGrpSpPr>
        <p:cNvPr id="1" name=""/>
        <p:cNvGrpSpPr/>
        <p:nvPr/>
      </p:nvGrpSpPr>
      <p:grpSpPr>
        <a:xfrm>
          <a:off x="0" y="0"/>
          <a:ext cx="0" cy="0"/>
          <a:chOff x="0" y="0"/>
          <a:chExt cx="0" cy="0"/>
        </a:xfrm>
      </p:grpSpPr>
      <p:sp>
        <p:nvSpPr>
          <p:cNvPr id="2" name="Title 1"/>
          <p:cNvSpPr>
            <a:spLocks noGrp="1"/>
          </p:cNvSpPr>
          <p:nvPr>
            <p:ph type="title"/>
          </p:nvPr>
        </p:nvSpPr>
        <p:spPr>
          <a:xfrm>
            <a:off x="320842" y="288636"/>
            <a:ext cx="8569158" cy="461819"/>
          </a:xfrm>
        </p:spPr>
        <p:txBody>
          <a:bodyPr anchor="b"/>
          <a:lstStyle>
            <a:lvl1pPr>
              <a:defRPr sz="2200" b="0" i="0" cap="none"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22841" y="1443789"/>
            <a:ext cx="5307263" cy="4545263"/>
          </a:xfrm>
        </p:spPr>
        <p:txBody>
          <a:bodyP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3"/>
          </p:nvPr>
        </p:nvSpPr>
        <p:spPr>
          <a:xfrm>
            <a:off x="321093" y="1003049"/>
            <a:ext cx="3087853" cy="4972050"/>
          </a:xfrm>
        </p:spPr>
        <p:txBody>
          <a:bodyPr rIns="182880" anchor="ctr"/>
          <a:lstStyle>
            <a:lvl1pPr>
              <a:defRPr sz="1600" baseline="0"/>
            </a:lvl1pPr>
          </a:lstStyle>
          <a:p>
            <a:pPr lvl="0"/>
            <a:r>
              <a:rPr lang="en-US"/>
              <a:t>Click to edit Master text styles</a:t>
            </a:r>
          </a:p>
        </p:txBody>
      </p:sp>
      <p:sp>
        <p:nvSpPr>
          <p:cNvPr id="12" name="Text Placeholder 11"/>
          <p:cNvSpPr>
            <a:spLocks noGrp="1"/>
          </p:cNvSpPr>
          <p:nvPr>
            <p:ph type="body" sz="quarter" idx="14"/>
          </p:nvPr>
        </p:nvSpPr>
        <p:spPr>
          <a:xfrm>
            <a:off x="3622675" y="976312"/>
            <a:ext cx="5294062" cy="414003"/>
          </a:xfrm>
        </p:spPr>
        <p:txBody>
          <a:bodyPr/>
          <a:lstStyle>
            <a:lvl1pPr algn="ctr">
              <a:defRPr sz="1600" b="0" cap="all"/>
            </a:lvl1pPr>
          </a:lstStyle>
          <a:p>
            <a:pPr lvl="0"/>
            <a:r>
              <a:rPr lang="en-US"/>
              <a:t>Click to edit Master text styles</a:t>
            </a:r>
          </a:p>
        </p:txBody>
      </p:sp>
      <p:sp>
        <p:nvSpPr>
          <p:cNvPr id="7" name="Rectangle 6"/>
          <p:cNvSpPr>
            <a:spLocks noGrp="1" noChangeArrowheads="1"/>
          </p:cNvSpPr>
          <p:nvPr>
            <p:ph type="sldNum" sz="quarter" idx="15"/>
          </p:nvPr>
        </p:nvSpPr>
        <p:spPr>
          <a:ln/>
        </p:spPr>
        <p:txBody>
          <a:bodyPr/>
          <a:lstStyle>
            <a:lvl1pPr>
              <a:defRPr/>
            </a:lvl1pPr>
          </a:lstStyle>
          <a:p>
            <a:fld id="{20874C12-267B-4487-B25C-974A02159B36}" type="slidenum">
              <a:rPr lang="en-US"/>
              <a:pPr/>
              <a:t>‹#›</a:t>
            </a:fld>
            <a:endParaRPr lang="en-US"/>
          </a:p>
        </p:txBody>
      </p:sp>
      <p:sp>
        <p:nvSpPr>
          <p:cNvPr id="8"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15868827"/>
      </p:ext>
    </p:extLst>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omparsion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4"/>
            <a:ext cx="8410104" cy="983693"/>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56934" y="1788583"/>
            <a:ext cx="4133273" cy="4399780"/>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3"/>
          <p:cNvSpPr>
            <a:spLocks noGrp="1"/>
          </p:cNvSpPr>
          <p:nvPr>
            <p:ph sz="half" idx="11"/>
          </p:nvPr>
        </p:nvSpPr>
        <p:spPr>
          <a:xfrm>
            <a:off x="4657428" y="1788509"/>
            <a:ext cx="4133088" cy="4402163"/>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3"/>
          <p:cNvSpPr>
            <a:spLocks noGrp="1"/>
          </p:cNvSpPr>
          <p:nvPr>
            <p:ph sz="half" idx="13"/>
          </p:nvPr>
        </p:nvSpPr>
        <p:spPr>
          <a:xfrm>
            <a:off x="356934" y="1429560"/>
            <a:ext cx="4133273"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3"/>
          <p:cNvSpPr>
            <a:spLocks noGrp="1"/>
          </p:cNvSpPr>
          <p:nvPr>
            <p:ph sz="half" idx="14"/>
          </p:nvPr>
        </p:nvSpPr>
        <p:spPr>
          <a:xfrm>
            <a:off x="4657429" y="1421539"/>
            <a:ext cx="4133088"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9" name="Rectangle 6"/>
          <p:cNvSpPr>
            <a:spLocks noGrp="1" noChangeArrowheads="1"/>
          </p:cNvSpPr>
          <p:nvPr>
            <p:ph type="sldNum" sz="quarter" idx="15"/>
          </p:nvPr>
        </p:nvSpPr>
        <p:spPr>
          <a:ln/>
        </p:spPr>
        <p:txBody>
          <a:bodyPr/>
          <a:lstStyle>
            <a:lvl1pPr>
              <a:defRPr/>
            </a:lvl1pPr>
          </a:lstStyle>
          <a:p>
            <a:fld id="{406C07DE-D5DE-4151-93B6-93C5DBD69038}" type="slidenum">
              <a:rPr lang="en-US"/>
              <a:pPr/>
              <a:t>‹#›</a:t>
            </a:fld>
            <a:endParaRPr lang="en-US"/>
          </a:p>
        </p:txBody>
      </p:sp>
      <p:sp>
        <p:nvSpPr>
          <p:cNvPr id="10"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81388370"/>
      </p:ext>
    </p:extLst>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2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95075337"/>
      </p:ext>
    </p:extLst>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Full Page">
    <p:spTree>
      <p:nvGrpSpPr>
        <p:cNvPr id="1" name=""/>
        <p:cNvGrpSpPr/>
        <p:nvPr/>
      </p:nvGrpSpPr>
      <p:grpSpPr>
        <a:xfrm>
          <a:off x="0" y="0"/>
          <a:ext cx="0" cy="0"/>
          <a:chOff x="0" y="0"/>
          <a:chExt cx="0" cy="0"/>
        </a:xfrm>
      </p:grpSpPr>
      <p:sp>
        <p:nvSpPr>
          <p:cNvPr id="4"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4" name="Title 323"/>
          <p:cNvSpPr>
            <a:spLocks noGrp="1"/>
          </p:cNvSpPr>
          <p:nvPr>
            <p:ph type="title"/>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3" name="Footer Placeholder 6"/>
          <p:cNvSpPr>
            <a:spLocks noGrp="1"/>
          </p:cNvSpPr>
          <p:nvPr>
            <p:ph type="ftr" sz="quarter" idx="11"/>
          </p:nvPr>
        </p:nvSpPr>
        <p:spPr/>
        <p:txBody>
          <a:bodyPr/>
          <a:lstStyle>
            <a:lvl1pPr>
              <a:defRPr/>
            </a:lvl1pPr>
          </a:lstStyle>
          <a:p>
            <a:pPr>
              <a:defRPr/>
            </a:pPr>
            <a:r>
              <a:rPr lang="en-US"/>
              <a:t>Footer</a:t>
            </a:r>
            <a:endParaRPr lang="en-US" dirty="0"/>
          </a:p>
        </p:txBody>
      </p:sp>
      <p:sp>
        <p:nvSpPr>
          <p:cNvPr id="64" name="Slide Number Placeholder 7"/>
          <p:cNvSpPr>
            <a:spLocks noGrp="1"/>
          </p:cNvSpPr>
          <p:nvPr>
            <p:ph type="sldNum" sz="quarter" idx="12"/>
          </p:nvPr>
        </p:nvSpPr>
        <p:spPr/>
        <p:txBody>
          <a:bodyPr/>
          <a:lstStyle>
            <a:lvl1pPr>
              <a:defRPr/>
            </a:lvl1pPr>
          </a:lstStyle>
          <a:p>
            <a:fld id="{72642F94-FFF2-4479-85EB-FC8AFE3AAFCD}"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4997443"/>
      </p:ext>
    </p:extLst>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Blue Geometric Divider">
    <p:spTree>
      <p:nvGrpSpPr>
        <p:cNvPr id="1" name=""/>
        <p:cNvGrpSpPr/>
        <p:nvPr/>
      </p:nvGrpSpPr>
      <p:grpSpPr>
        <a:xfrm>
          <a:off x="0" y="0"/>
          <a:ext cx="0" cy="0"/>
          <a:chOff x="0" y="0"/>
          <a:chExt cx="0" cy="0"/>
        </a:xfrm>
      </p:grpSpPr>
      <p:sp>
        <p:nvSpPr>
          <p:cNvPr id="4"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7"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2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7"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60"/>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62" name="Picture 61"/>
          <p:cNvPicPr>
            <a:picLocks noChangeAspect="1"/>
          </p:cNvPicPr>
          <p:nvPr/>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43178932"/>
      </p:ext>
    </p:extLst>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r>
              <a:rPr lang="en-US"/>
              <a:t>June 17, 2015</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Footer</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54EB1DA-FFB7-4C0C-B4FC-F3280261992A}"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6437832"/>
      </p:ext>
    </p:extLst>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DEB9BC5-AC93-477F-8D3E-16E2808597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881B4ED-BBCF-4790-95A0-5EF3CC05FDA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DD08B7-D3B6-4DCC-A539-9175D598812D}"/>
              </a:ext>
            </a:extLst>
          </p:cNvPr>
          <p:cNvSpPr>
            <a:spLocks noGrp="1"/>
          </p:cNvSpPr>
          <p:nvPr>
            <p:ph type="dt" sz="half" idx="10"/>
          </p:nvPr>
        </p:nvSpPr>
        <p:spPr/>
        <p:txBody>
          <a:bodyPr/>
          <a:lstStyle/>
          <a:p>
            <a:fld id="{242B8F3B-6F4E-4590-B284-4D1B951F521F}" type="datetimeFigureOut">
              <a:rPr lang="en-US" smtClean="0"/>
              <a:pPr/>
              <a:t>12/10/20</a:t>
            </a:fld>
            <a:endParaRPr lang="en-US"/>
          </a:p>
        </p:txBody>
      </p:sp>
      <p:sp>
        <p:nvSpPr>
          <p:cNvPr id="5" name="Footer Placeholder 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389EF8A-8712-4F5B-BD21-9DBF305CEE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E594361-1478-4152-9884-4B981439F5F8}"/>
              </a:ext>
            </a:extLst>
          </p:cNvPr>
          <p:cNvSpPr>
            <a:spLocks noGrp="1"/>
          </p:cNvSpPr>
          <p:nvPr>
            <p:ph type="sldNum" sz="quarter" idx="12"/>
          </p:nvPr>
        </p:nvSpPr>
        <p:spPr/>
        <p:txBody>
          <a:bodyPr/>
          <a:lstStyle/>
          <a:p>
            <a:fld id="{8744AD52-689D-434C-8623-5838D7EB74D8}"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96415900"/>
      </p:ext>
    </p:extLst>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3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2"/>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35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350">
              <a:solidFill>
                <a:prstClr val="black"/>
              </a:solidFill>
              <a:latin typeface="Trebuchet MS"/>
            </a:endParaRPr>
          </a:p>
        </p:txBody>
      </p:sp>
      <p:sp>
        <p:nvSpPr>
          <p:cNvPr id="324" name="Title 323"/>
          <p:cNvSpPr>
            <a:spLocks noGrp="1"/>
          </p:cNvSpPr>
          <p:nvPr>
            <p:ph type="title"/>
          </p:nvPr>
        </p:nvSpPr>
        <p:spPr>
          <a:xfrm>
            <a:off x="356935"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5"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418338">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5" y="1025408"/>
            <a:ext cx="8435473" cy="517408"/>
          </a:xfrm>
        </p:spPr>
        <p:txBody>
          <a:bodyPr>
            <a:normAutofit/>
          </a:bodyPr>
          <a:lstStyle>
            <a:lvl1pPr algn="l">
              <a:lnSpc>
                <a:spcPct val="100000"/>
              </a:lnSpc>
              <a:spcBef>
                <a:spcPts val="0"/>
              </a:spcBef>
              <a:defRPr sz="1200" b="0" cap="none" baseline="0">
                <a:solidFill>
                  <a:schemeClr val="tx1"/>
                </a:solidFill>
              </a:defRPr>
            </a:lvl1pPr>
            <a:lvl2pPr>
              <a:defRPr sz="1200" cap="all">
                <a:solidFill>
                  <a:schemeClr val="tx2">
                    <a:lumMod val="50000"/>
                    <a:lumOff val="50000"/>
                  </a:schemeClr>
                </a:solidFill>
              </a:defRPr>
            </a:lvl2pPr>
            <a:lvl3pPr>
              <a:defRPr sz="1200" cap="all">
                <a:solidFill>
                  <a:schemeClr val="tx2">
                    <a:lumMod val="50000"/>
                    <a:lumOff val="50000"/>
                  </a:schemeClr>
                </a:solidFill>
              </a:defRPr>
            </a:lvl3pPr>
            <a:lvl4pPr>
              <a:defRPr sz="1200" cap="all">
                <a:solidFill>
                  <a:schemeClr val="tx2">
                    <a:lumMod val="50000"/>
                    <a:lumOff val="50000"/>
                  </a:schemeClr>
                </a:solidFill>
              </a:defRPr>
            </a:lvl4pPr>
            <a:lvl5pPr>
              <a:defRPr sz="12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45956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02D7674-7DCE-0E45-9686-E5067D9F9304}"/>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97464547"/>
      </p:ext>
    </p:extLst>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12CF37A-4B29-440D-838E-1BFFD8007D8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582064" y="4908459"/>
            <a:ext cx="3764482" cy="95882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29123753"/>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68618709"/>
      </p:ext>
    </p:extLst>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F916C6-2F8A-9B48-84D6-4E092290D061}"/>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71252253"/>
      </p:ext>
    </p:extLst>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grpSp>
        <p:nvGrpSpPr>
          <p:cNvPr id="63" name="Group 6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BA9773B-C078-4432-B2A1-136DE61A03AD}"/>
              </a:ext>
            </a:extLst>
          </p:cNvPr>
          <p:cNvGrpSpPr/>
          <p:nvPr userDrawn="1"/>
        </p:nvGrpSpPr>
        <p:grpSpPr>
          <a:xfrm>
            <a:off x="74631" y="6062990"/>
            <a:ext cx="8753319" cy="713721"/>
            <a:chOff x="74631" y="6062990"/>
            <a:chExt cx="8753319" cy="713721"/>
          </a:xfrm>
        </p:grpSpPr>
        <p:pic>
          <p:nvPicPr>
            <p:cNvPr id="64" name="Picture 6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E214115-2A32-428E-8C5F-C6219F84D99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grpSp>
          <p:nvGrpSpPr>
            <p:cNvPr id="65" name="Group 6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4994CF4-DFE2-4E39-94EF-81EE5C68418F}"/>
                </a:ext>
              </a:extLst>
            </p:cNvPr>
            <p:cNvGrpSpPr/>
            <p:nvPr userDrawn="1"/>
          </p:nvGrpSpPr>
          <p:grpSpPr>
            <a:xfrm>
              <a:off x="74631" y="6062990"/>
              <a:ext cx="6499188" cy="713721"/>
              <a:chOff x="5136" y="6056105"/>
              <a:chExt cx="6499188" cy="713721"/>
            </a:xfrm>
          </p:grpSpPr>
          <p:pic>
            <p:nvPicPr>
              <p:cNvPr id="66" name="Picture 6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355A94B-A10A-45C6-819C-CE43B4E2D277}"/>
                  </a:ext>
                </a:extLst>
              </p:cNvPr>
              <p:cNvPicPr>
                <a:picLocks noChangeAspect="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34782" y="6152415"/>
                <a:ext cx="1669542" cy="617411"/>
              </a:xfrm>
              <a:prstGeom prst="rect">
                <a:avLst/>
              </a:prstGeom>
            </p:spPr>
          </p:pic>
          <p:pic>
            <p:nvPicPr>
              <p:cNvPr id="67" name="Picture 66" descr="Graphical user interface, text, application&#10;&#10;Description automatically generated">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81EC4C8-5C53-448D-9B72-90E117FA5F73}"/>
                  </a:ext>
                </a:extLst>
              </p:cNvPr>
              <p:cNvPicPr>
                <a:picLocks noChangeAspect="1"/>
              </p:cNvPicPr>
              <p:nvPr userDrawn="1"/>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2448555" y="6211251"/>
                <a:ext cx="2112264" cy="434797"/>
              </a:xfrm>
              <a:prstGeom prst="rect">
                <a:avLst/>
              </a:prstGeom>
            </p:spPr>
          </p:pic>
          <p:sp>
            <p:nvSpPr>
              <p:cNvPr id="68" name="TextBox 10">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7C29388-95D5-467A-8771-96F5ED5F349E}"/>
                  </a:ext>
                </a:extLst>
              </p:cNvPr>
              <p:cNvSpPr txBox="1"/>
              <p:nvPr userDrawn="1"/>
            </p:nvSpPr>
            <p:spPr>
              <a:xfrm>
                <a:off x="5136" y="6180857"/>
                <a:ext cx="2550048" cy="40940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pPr algn="ctr">
                  <a:lnSpc>
                    <a:spcPct val="120000"/>
                  </a:lnSpc>
                </a:pPr>
                <a:r>
                  <a:rPr lang="uk-UA" sz="900" b="0" kern="1200" dirty="0">
                    <a:solidFill>
                      <a:schemeClr val="bg1">
                        <a:lumMod val="65000"/>
                      </a:schemeClr>
                    </a:solidFill>
                    <a:effectLst/>
                    <a:latin typeface="+mn-lt"/>
                    <a:ea typeface="MS PGothic" pitchFamily="34" charset="-128"/>
                    <a:cs typeface="+mn-cs"/>
                  </a:rPr>
                  <a:t>НЕ ДЛЯ ПУБЛІЧНОГО </a:t>
                </a:r>
                <a:endParaRPr lang="en-US" sz="900" b="0" kern="1200" dirty="0">
                  <a:solidFill>
                    <a:schemeClr val="bg1">
                      <a:lumMod val="65000"/>
                    </a:schemeClr>
                  </a:solidFill>
                  <a:effectLst/>
                  <a:latin typeface="+mn-lt"/>
                  <a:ea typeface="MS PGothic" pitchFamily="34" charset="-128"/>
                  <a:cs typeface="+mn-cs"/>
                </a:endParaRPr>
              </a:p>
              <a:p>
                <a:pPr algn="ctr">
                  <a:lnSpc>
                    <a:spcPct val="120000"/>
                  </a:lnSpc>
                </a:pPr>
                <a:r>
                  <a:rPr lang="uk-UA" sz="900" b="0" kern="1200" dirty="0">
                    <a:solidFill>
                      <a:schemeClr val="bg1">
                        <a:lumMod val="65000"/>
                      </a:schemeClr>
                    </a:solidFill>
                    <a:effectLst/>
                    <a:latin typeface="+mn-lt"/>
                    <a:ea typeface="MS PGothic" pitchFamily="34" charset="-128"/>
                    <a:cs typeface="+mn-cs"/>
                  </a:rPr>
                  <a:t>РОЗПОВСЮДЖЕННЯ</a:t>
                </a:r>
              </a:p>
            </p:txBody>
          </p:sp>
          <p:sp>
            <p:nvSpPr>
              <p:cNvPr id="69"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D5D03D66-0FB1-478D-B312-7BC3F5DD79F1}"/>
                  </a:ext>
                </a:extLst>
              </p:cNvPr>
              <p:cNvSpPr txBox="1">
                <a:spLocks/>
              </p:cNvSpPr>
              <p:nvPr userDrawn="1"/>
            </p:nvSpPr>
            <p:spPr>
              <a:xfrm>
                <a:off x="2407841" y="6056105"/>
                <a:ext cx="1219280" cy="182135"/>
              </a:xfrm>
              <a:prstGeom prst="rect">
                <a:avLst/>
              </a:prstGeom>
            </p:spPr>
            <p:txBody>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r>
                  <a:rPr lang="en-US" sz="600" b="0" dirty="0">
                    <a:solidFill>
                      <a:schemeClr val="tx2">
                        <a:lumMod val="65000"/>
                        <a:lumOff val="35000"/>
                      </a:schemeClr>
                    </a:solidFill>
                    <a:latin typeface="+mj-lt"/>
                  </a:rPr>
                  <a:t>IN PARTNERSHIP WITH:</a:t>
                </a:r>
              </a:p>
            </p:txBody>
          </p:sp>
        </p:grp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53036402"/>
      </p:ext>
    </p:extLst>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601290-045C-480F-860C-F1EFFBDA9F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58402328"/>
      </p:ext>
    </p:extLst>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9AD0CA6-E461-4E39-B8EC-2761C1E88F68}"/>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0671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EE41C4C-06EB-4948-BF19-EF12C1075F59}"/>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7619495"/>
      </p:ext>
    </p:extLst>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Footer Information</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6F23A5F-BBEE-6B49-953E-B58B73D68D22}"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xfrm>
            <a:off x="360363" y="6361115"/>
            <a:ext cx="317500" cy="365125"/>
          </a:xfrm>
          <a:prstGeom prst="rect">
            <a:avLst/>
          </a:prstGeom>
          <a:ln/>
        </p:spPr>
        <p:txBody>
          <a:bodyPr/>
          <a:lstStyle>
            <a:lvl1pPr>
              <a:defRPr/>
            </a:lvl1pPr>
          </a:lstStyle>
          <a:p>
            <a:pPr>
              <a:defRPr/>
            </a:pPr>
            <a:fld id="{F6479ABC-898F-447F-9A12-77A7FA88AC91}" type="slidenum">
              <a:rPr lang="en-US">
                <a:solidFill>
                  <a:srgbClr val="FFFFFF"/>
                </a:solidFill>
              </a:rPr>
              <a:pPr>
                <a:defRPr/>
              </a:pPr>
              <a:t>‹#›</a:t>
            </a:fld>
            <a:endParaRPr lang="en-US" dirty="0">
              <a:solidFill>
                <a:srgbClr val="FFFFFF"/>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6319990"/>
      </p:ext>
    </p:extLst>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Default Slide">
    <p:spTree>
      <p:nvGrpSpPr>
        <p:cNvPr id="1" name=""/>
        <p:cNvGrpSpPr/>
        <p:nvPr/>
      </p:nvGrpSpPr>
      <p:grpSpPr>
        <a:xfrm>
          <a:off x="0" y="0"/>
          <a:ext cx="0" cy="0"/>
          <a:chOff x="0" y="0"/>
          <a:chExt cx="0" cy="0"/>
        </a:xfrm>
      </p:grpSpPr>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38470463"/>
      </p:ext>
    </p:extLst>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02D7674-7DCE-0E45-9686-E5067D9F9304}"/>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03221617"/>
      </p:ext>
    </p:extLst>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12CF37A-4B29-440D-838E-1BFFD8007D8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897024" y="4908459"/>
            <a:ext cx="3764482" cy="95882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92508156"/>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a:xfrm>
            <a:off x="357188" y="6350000"/>
            <a:ext cx="552450" cy="358775"/>
          </a:xfrm>
          <a:prstGeom prst="rect">
            <a:avLst/>
          </a:prstGeom>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20642069"/>
      </p:ext>
    </p:extLst>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F916C6-2F8A-9B48-84D6-4E092290D061}"/>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82602214"/>
      </p:ext>
    </p:extLst>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4090476"/>
      </p:ext>
    </p:extLst>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601290-045C-480F-860C-F1EFFBDA9F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69565248"/>
      </p:ext>
    </p:extLst>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9AD0CA6-E461-4E39-B8EC-2761C1E88F68}"/>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78465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EE41C4C-06EB-4948-BF19-EF12C1075F59}"/>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67163636"/>
      </p:ext>
    </p:extLst>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Blue Geometric Divider">
    <p:spTree>
      <p:nvGrpSpPr>
        <p:cNvPr id="1" name=""/>
        <p:cNvGrpSpPr/>
        <p:nvPr/>
      </p:nvGrpSpPr>
      <p:grpSpPr>
        <a:xfrm>
          <a:off x="0" y="0"/>
          <a:ext cx="0" cy="0"/>
          <a:chOff x="0" y="0"/>
          <a:chExt cx="0" cy="0"/>
        </a:xfrm>
      </p:grpSpPr>
      <p:sp>
        <p:nvSpPr>
          <p:cNvPr id="61" name="Rectangle 60"/>
          <p:cNvSpPr>
            <a:spLocks noChangeArrowheads="1"/>
          </p:cNvSpPr>
          <p:nvPr/>
        </p:nvSpPr>
        <p:spPr bwMode="auto">
          <a:xfrm>
            <a:off x="0" y="2828927"/>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5" y="3074090"/>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pic>
        <p:nvPicPr>
          <p:cNvPr id="6" name="Picture 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7BF02A4-E8AF-4226-8024-FA5D750319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pic>
        <p:nvPicPr>
          <p:cNvPr id="7" name="Picture 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3B889FB9-288F-4EB1-9824-F92850E8E2F6}"/>
              </a:ext>
            </a:extLst>
          </p:cNvPr>
          <p:cNvPicPr>
            <a:picLocks noChangeAspect="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23987" y="6152415"/>
            <a:ext cx="1669542" cy="61741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38415036"/>
      </p:ext>
    </p:extLst>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BEBA8EAE-BF5A-486C-A8C5-ECC9F3942E4B}">
                <a14:imgProp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14:imgLayer r:embed="rId3">
                    <a14:imgEffect>
                      <a14:colorTemperature colorTemp="8022"/>
                    </a14:imgEffect>
                    <a14:imgEffect>
                      <a14:saturation sat="400000"/>
                    </a14:imgEffect>
                    <a14:imgEffect>
                      <a14:brightnessContrast bright="-96000" contrast="20000"/>
                    </a14:imgEffect>
                  </a14:imgLayer>
                </a14:imgProps>
              </a:ex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4">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5">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02D7674-7DCE-0E45-9686-E5067D9F9304}"/>
              </a:ext>
            </a:extLst>
          </p:cNvPr>
          <p:cNvPicPr>
            <a:picLocks noChangeAspect="1"/>
          </p:cNvPicPr>
          <p:nvPr userDrawn="1"/>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90666652"/>
      </p:ext>
    </p:extLst>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12CF37A-4B29-440D-838E-1BFFD8007D8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897024" y="4908459"/>
            <a:ext cx="3764482" cy="95882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34578044"/>
      </p:ext>
    </p:extLst>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F916C6-2F8A-9B48-84D6-4E092290D061}"/>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6750634"/>
      </p:ext>
    </p:extLst>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71174990"/>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69195232"/>
      </p:ext>
    </p:extLst>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601290-045C-480F-860C-F1EFFBDA9F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18582077"/>
      </p:ext>
    </p:extLst>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9AD0CA6-E461-4E39-B8EC-2761C1E88F68}"/>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73959498"/>
      </p:ext>
    </p:extLst>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EE41C4C-06EB-4948-BF19-EF12C1075F59}"/>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1852837"/>
      </p:ext>
    </p:extLst>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Blue Geometric Divider">
    <p:spTree>
      <p:nvGrpSpPr>
        <p:cNvPr id="1" name=""/>
        <p:cNvGrpSpPr/>
        <p:nvPr/>
      </p:nvGrpSpPr>
      <p:grpSpPr>
        <a:xfrm>
          <a:off x="0" y="0"/>
          <a:ext cx="0" cy="0"/>
          <a:chOff x="0" y="0"/>
          <a:chExt cx="0" cy="0"/>
        </a:xfrm>
      </p:grpSpPr>
      <p:sp>
        <p:nvSpPr>
          <p:cNvPr id="61" name="Rectangle 60"/>
          <p:cNvSpPr>
            <a:spLocks noChangeArrowheads="1"/>
          </p:cNvSpPr>
          <p:nvPr/>
        </p:nvSpPr>
        <p:spPr bwMode="auto">
          <a:xfrm>
            <a:off x="0" y="2828927"/>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5" y="3074090"/>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pic>
        <p:nvPicPr>
          <p:cNvPr id="6" name="Picture 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7BF02A4-E8AF-4226-8024-FA5D750319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pic>
        <p:nvPicPr>
          <p:cNvPr id="7" name="Picture 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3B889FB9-288F-4EB1-9824-F92850E8E2F6}"/>
              </a:ext>
            </a:extLst>
          </p:cNvPr>
          <p:cNvPicPr>
            <a:picLocks noChangeAspect="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23987" y="6152415"/>
            <a:ext cx="1669542" cy="61741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07131565"/>
      </p:ext>
    </p:extLst>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02D7674-7DCE-0E45-9686-E5067D9F9304}"/>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57779313"/>
      </p:ext>
    </p:extLst>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12CF37A-4B29-440D-838E-1BFFD8007D8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897024" y="4908459"/>
            <a:ext cx="3764482" cy="95882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46357914"/>
      </p:ext>
    </p:extLst>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F916C6-2F8A-9B48-84D6-4E092290D061}"/>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56102109"/>
      </p:ext>
    </p:extLst>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White Title Slide">
    <p:spTree>
      <p:nvGrpSpPr>
        <p:cNvPr id="1" name=""/>
        <p:cNvGrpSpPr/>
        <p:nvPr/>
      </p:nvGrpSpPr>
      <p:grpSpPr>
        <a:xfrm>
          <a:off x="0" y="0"/>
          <a:ext cx="0" cy="0"/>
          <a:chOff x="0" y="0"/>
          <a:chExt cx="0" cy="0"/>
        </a:xfrm>
      </p:grpSpPr>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grpSp>
        <p:nvGrpSpPr>
          <p:cNvPr id="13" name="Group 1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AC19461-101F-48F8-AE4D-67C7EA612E7A}"/>
              </a:ext>
            </a:extLst>
          </p:cNvPr>
          <p:cNvGrpSpPr/>
          <p:nvPr userDrawn="1"/>
        </p:nvGrpSpPr>
        <p:grpSpPr>
          <a:xfrm>
            <a:off x="74631" y="6082040"/>
            <a:ext cx="8753319" cy="713721"/>
            <a:chOff x="74631" y="6082040"/>
            <a:chExt cx="8753319" cy="713721"/>
          </a:xfrm>
        </p:grpSpPr>
        <p:pic>
          <p:nvPicPr>
            <p:cNvPr id="14" name="Picture 1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95E3966-07FF-4781-B44C-556C6DE199FC}"/>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grpSp>
          <p:nvGrpSpPr>
            <p:cNvPr id="15" name="Group 1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7D1AF89-67D9-4740-B859-6DED84461745}"/>
                </a:ext>
              </a:extLst>
            </p:cNvPr>
            <p:cNvGrpSpPr/>
            <p:nvPr userDrawn="1"/>
          </p:nvGrpSpPr>
          <p:grpSpPr>
            <a:xfrm>
              <a:off x="74631" y="6082040"/>
              <a:ext cx="6499188" cy="713721"/>
              <a:chOff x="5136" y="6056105"/>
              <a:chExt cx="6499188" cy="713721"/>
            </a:xfrm>
          </p:grpSpPr>
          <p:pic>
            <p:nvPicPr>
              <p:cNvPr id="16" name="Picture 1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92E0EC9-6158-4E81-99F3-05EE8D067543}"/>
                  </a:ext>
                </a:extLst>
              </p:cNvPr>
              <p:cNvPicPr>
                <a:picLocks noChangeAspect="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34782" y="6152415"/>
                <a:ext cx="1669542" cy="617411"/>
              </a:xfrm>
              <a:prstGeom prst="rect">
                <a:avLst/>
              </a:prstGeom>
            </p:spPr>
          </p:pic>
          <p:pic>
            <p:nvPicPr>
              <p:cNvPr id="17" name="Picture 16" descr="Graphical user interface, text, application&#10;&#10;Description automatically generated">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F84BF4-3903-4391-B255-5A4BF9F9231B}"/>
                  </a:ext>
                </a:extLst>
              </p:cNvPr>
              <p:cNvPicPr>
                <a:picLocks noChangeAspect="1"/>
              </p:cNvPicPr>
              <p:nvPr userDrawn="1"/>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2448555" y="6211251"/>
                <a:ext cx="2112264" cy="434797"/>
              </a:xfrm>
              <a:prstGeom prst="rect">
                <a:avLst/>
              </a:prstGeom>
            </p:spPr>
          </p:pic>
          <p:sp>
            <p:nvSpPr>
              <p:cNvPr id="18" name="TextBox 10">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086455F-5EE4-4EB9-ADA6-16A15A831A28}"/>
                  </a:ext>
                </a:extLst>
              </p:cNvPr>
              <p:cNvSpPr txBox="1"/>
              <p:nvPr userDrawn="1"/>
            </p:nvSpPr>
            <p:spPr>
              <a:xfrm>
                <a:off x="5136" y="6180857"/>
                <a:ext cx="2550048" cy="40940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pPr algn="ctr">
                  <a:lnSpc>
                    <a:spcPct val="120000"/>
                  </a:lnSpc>
                </a:pPr>
                <a:r>
                  <a:rPr lang="uk-UA" sz="900" b="0" kern="1200" dirty="0">
                    <a:solidFill>
                      <a:schemeClr val="bg1">
                        <a:lumMod val="65000"/>
                      </a:schemeClr>
                    </a:solidFill>
                    <a:effectLst/>
                    <a:latin typeface="+mn-lt"/>
                    <a:ea typeface="MS PGothic" pitchFamily="34" charset="-128"/>
                    <a:cs typeface="+mn-cs"/>
                  </a:rPr>
                  <a:t>НЕ ДЛЯ ПУБЛІЧНОГО </a:t>
                </a:r>
                <a:endParaRPr lang="en-US" sz="900" b="0" kern="1200" dirty="0">
                  <a:solidFill>
                    <a:schemeClr val="bg1">
                      <a:lumMod val="65000"/>
                    </a:schemeClr>
                  </a:solidFill>
                  <a:effectLst/>
                  <a:latin typeface="+mn-lt"/>
                  <a:ea typeface="MS PGothic" pitchFamily="34" charset="-128"/>
                  <a:cs typeface="+mn-cs"/>
                </a:endParaRPr>
              </a:p>
              <a:p>
                <a:pPr algn="ctr">
                  <a:lnSpc>
                    <a:spcPct val="120000"/>
                  </a:lnSpc>
                </a:pPr>
                <a:r>
                  <a:rPr lang="uk-UA" sz="900" b="0" kern="1200" dirty="0">
                    <a:solidFill>
                      <a:schemeClr val="bg1">
                        <a:lumMod val="65000"/>
                      </a:schemeClr>
                    </a:solidFill>
                    <a:effectLst/>
                    <a:latin typeface="+mn-lt"/>
                    <a:ea typeface="MS PGothic" pitchFamily="34" charset="-128"/>
                    <a:cs typeface="+mn-cs"/>
                  </a:rPr>
                  <a:t>РОЗПОВСЮДЖЕННЯ</a:t>
                </a:r>
              </a:p>
            </p:txBody>
          </p:sp>
          <p:sp>
            <p:nvSpPr>
              <p:cNvPr id="19"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AE12FBD-7B04-4288-96E4-D1887C1F2CF8}"/>
                  </a:ext>
                </a:extLst>
              </p:cNvPr>
              <p:cNvSpPr txBox="1">
                <a:spLocks/>
              </p:cNvSpPr>
              <p:nvPr userDrawn="1"/>
            </p:nvSpPr>
            <p:spPr>
              <a:xfrm>
                <a:off x="2407841" y="6056105"/>
                <a:ext cx="1219280" cy="182135"/>
              </a:xfrm>
              <a:prstGeom prst="rect">
                <a:avLst/>
              </a:prstGeom>
            </p:spPr>
            <p:txBody>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r>
                  <a:rPr lang="en-US" sz="600" b="0" dirty="0">
                    <a:solidFill>
                      <a:schemeClr val="tx2">
                        <a:lumMod val="65000"/>
                        <a:lumOff val="35000"/>
                      </a:schemeClr>
                    </a:solidFill>
                    <a:latin typeface="+mj-lt"/>
                  </a:rPr>
                  <a:t>IN PARTNERSHIP WITH:</a:t>
                </a:r>
              </a:p>
            </p:txBody>
          </p:sp>
        </p:grp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27029189"/>
      </p:ext>
    </p:extLst>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601290-045C-480F-860C-F1EFFBDA9F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30545232"/>
      </p:ext>
    </p:extLst>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9AD0CA6-E461-4E39-B8EC-2761C1E88F68}"/>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55044854"/>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249036B-5581-4CEA-80E4-52BBAFF9B6F8}"/>
              </a:ext>
            </a:extLst>
          </p:cNvPr>
          <p:cNvSpPr>
            <a:spLocks noGrp="1"/>
          </p:cNvSpPr>
          <p:nvPr>
            <p:ph type="ftr" sz="quarter" idx="10"/>
          </p:nvPr>
        </p:nvSpPr>
        <p:spPr/>
        <p:txBody>
          <a:bodyPr/>
          <a:lstStyle/>
          <a:p>
            <a:pPr>
              <a:defRPr/>
            </a:pPr>
            <a:r>
              <a:rPr lang="en-US"/>
              <a:t>Confidential &amp; for IFC Staff Only Working Draft – Discussion Paper Only</a:t>
            </a:r>
            <a:endParaRPr lang="en-US" dirty="0"/>
          </a:p>
        </p:txBody>
      </p:sp>
      <p:sp>
        <p:nvSpPr>
          <p:cNvPr id="3" name="Date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69661759-CC01-4D3D-AC55-F96309B30614}"/>
              </a:ext>
            </a:extLst>
          </p:cNvPr>
          <p:cNvSpPr>
            <a:spLocks noGrp="1"/>
          </p:cNvSpPr>
          <p:nvPr>
            <p:ph type="dt" sz="half" idx="11"/>
          </p:nvPr>
        </p:nvSpPr>
        <p:spPr/>
        <p:txBody>
          <a:bodyPr/>
          <a:lstStyle/>
          <a:p>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2784917"/>
      </p:ext>
    </p:extLst>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EE41C4C-06EB-4948-BF19-EF12C1075F59}"/>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90050721"/>
      </p:ext>
    </p:extLst>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latin typeface="Arial" panose="020B0604020202020204" pitchFamily="34" charset="0"/>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p>
        </p:txBody>
      </p:sp>
      <p:sp>
        <p:nvSpPr>
          <p:cNvPr id="7" name="Text Placeholder 6"/>
          <p:cNvSpPr>
            <a:spLocks noGrp="1"/>
          </p:cNvSpPr>
          <p:nvPr>
            <p:ph type="body" sz="quarter" idx="13"/>
          </p:nvPr>
        </p:nvSpPr>
        <p:spPr>
          <a:xfrm>
            <a:off x="349250" y="1598613"/>
            <a:ext cx="8477250" cy="941796"/>
          </a:xfrm>
        </p:spPr>
        <p:txBody>
          <a:bodyPr>
            <a:spAutoFit/>
          </a:bodyPr>
          <a:lstStyle>
            <a:lvl1pPr>
              <a:lnSpc>
                <a:spcPct val="100000"/>
              </a:lnSpc>
              <a:spcBef>
                <a:spcPts val="2400"/>
              </a:spcBef>
              <a:tabLst>
                <a:tab pos="8402638" algn="r"/>
              </a:tabLst>
              <a:defRPr lang="en-US" sz="1800" dirty="0" smtClean="0">
                <a:solidFill>
                  <a:schemeClr val="tx2">
                    <a:lumMod val="75000"/>
                    <a:lumOff val="25000"/>
                  </a:schemeClr>
                </a:solidFill>
                <a:latin typeface="+mn-lt"/>
                <a:ea typeface="ＭＳ Ｐゴシック" charset="0"/>
                <a:cs typeface="ＭＳ Ｐゴシック" charset="0"/>
              </a:defRPr>
            </a:lvl1pPr>
            <a:lvl2pPr>
              <a:defRPr lang="en-US" sz="1800" dirty="0" smtClean="0">
                <a:solidFill>
                  <a:schemeClr val="tx2">
                    <a:lumMod val="75000"/>
                    <a:lumOff val="25000"/>
                  </a:schemeClr>
                </a:solidFill>
                <a:latin typeface="+mn-lt"/>
                <a:ea typeface="ＭＳ Ｐゴシック" charset="0"/>
              </a:defRPr>
            </a:lvl2pPr>
          </a:lstStyle>
          <a:p>
            <a:pPr marL="285750" lvl="0" indent="-285750" algn="l" rtl="0" eaLnBrk="1" fontAlgn="base" hangingPunct="1">
              <a:lnSpc>
                <a:spcPct val="100000"/>
              </a:lnSpc>
              <a:spcBef>
                <a:spcPts val="2400"/>
              </a:spcBef>
              <a:spcAft>
                <a:spcPct val="0"/>
              </a:spcAft>
              <a:buClr>
                <a:schemeClr val="tx2">
                  <a:lumMod val="75000"/>
                  <a:lumOff val="25000"/>
                </a:schemeClr>
              </a:buClr>
              <a:buFont typeface="Arial" panose="020B0604020202020204" pitchFamily="34" charset="0"/>
              <a:buChar char="•"/>
              <a:tabLst>
                <a:tab pos="8402638" algn="r"/>
              </a:tabLst>
            </a:pPr>
            <a:r>
              <a:rPr lang="en-US"/>
              <a:t>Click to edit Master text styles</a:t>
            </a:r>
          </a:p>
          <a:p>
            <a:pPr marL="569913" lvl="1" indent="-285750" algn="l" rtl="0" eaLnBrk="1" fontAlgn="base" hangingPunct="1">
              <a:spcBef>
                <a:spcPct val="20000"/>
              </a:spcBef>
              <a:spcAft>
                <a:spcPct val="0"/>
              </a:spcAft>
              <a:buClr>
                <a:schemeClr val="tx2">
                  <a:lumMod val="75000"/>
                  <a:lumOff val="25000"/>
                </a:schemeClr>
              </a:buClr>
              <a:buFont typeface="Arial" panose="020B0604020202020204" pitchFamily="34" charset="0"/>
              <a:buChar char="–"/>
            </a:pPr>
            <a:r>
              <a:rPr lang="en-US"/>
              <a:t>Second level</a:t>
            </a:r>
          </a:p>
          <a:p>
            <a:pPr marL="569913" lvl="1" indent="-285750" algn="l" rtl="0" eaLnBrk="1" fontAlgn="base" hangingPunct="1">
              <a:spcBef>
                <a:spcPct val="20000"/>
              </a:spcBef>
              <a:spcAft>
                <a:spcPct val="0"/>
              </a:spcAft>
              <a:buClr>
                <a:schemeClr val="tx2">
                  <a:lumMod val="75000"/>
                  <a:lumOff val="25000"/>
                </a:schemeClr>
              </a:buClr>
              <a:buFont typeface="Arial" panose="020B0604020202020204" pitchFamily="34" charset="0"/>
              <a:buChar char="–"/>
            </a:pPr>
            <a:r>
              <a:rPr lang="en-US"/>
              <a:t>Third level</a:t>
            </a:r>
          </a:p>
        </p:txBody>
      </p:sp>
      <p:sp>
        <p:nvSpPr>
          <p:cNvPr id="5" name="Slide Number Placeholder 3"/>
          <p:cNvSpPr>
            <a:spLocks noGrp="1"/>
          </p:cNvSpPr>
          <p:nvPr>
            <p:ph type="sldNum" sz="quarter" idx="14"/>
          </p:nvPr>
        </p:nvSpPr>
        <p:spPr>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lang="en-US" sz="1100" b="0" smtClean="0">
                <a:solidFill>
                  <a:srgbClr val="7F7F7F"/>
                </a:solidFill>
                <a:latin typeface="Arial"/>
                <a:ea typeface="+mn-ea"/>
                <a:cs typeface="Arial"/>
              </a:defRPr>
            </a:lvl1pPr>
          </a:lstStyle>
          <a:p>
            <a:fld id="{D0C53EF0-E817-4E49-A366-6572B14DF073}" type="slidenum">
              <a:rPr lang="en-US" smtClean="0"/>
              <a:pPr/>
              <a:t>‹#›</a:t>
            </a:fld>
            <a:endParaRPr lang="en-US"/>
          </a:p>
        </p:txBody>
      </p:sp>
      <p:pic>
        <p:nvPicPr>
          <p:cNvPr id="9" name="Picture 8"/>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7045563" y="6212417"/>
            <a:ext cx="1773400" cy="450884"/>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97929911"/>
      </p:ext>
    </p:extLst>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Contac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5" y="288638"/>
            <a:ext cx="8533067" cy="461819"/>
          </a:xfrm>
        </p:spPr>
        <p:txBody>
          <a:bodyPr anchor="b"/>
          <a:lstStyle>
            <a:lvl1pPr>
              <a:defRPr sz="1238" b="0" i="0" baseline="0">
                <a:solidFill>
                  <a:srgbClr val="021F43"/>
                </a:solidFill>
                <a:latin typeface="+mn-lt"/>
                <a:cs typeface="Andes ExtraLight"/>
              </a:defRPr>
            </a:lvl1pPr>
          </a:lstStyle>
          <a:p>
            <a:r>
              <a:rPr lang="en-US"/>
              <a:t>Click to edit Master title style</a:t>
            </a:r>
          </a:p>
        </p:txBody>
      </p:sp>
      <p:sp>
        <p:nvSpPr>
          <p:cNvPr id="6" name="Table Placeholder 5"/>
          <p:cNvSpPr>
            <a:spLocks noGrp="1"/>
          </p:cNvSpPr>
          <p:nvPr>
            <p:ph type="tbl" sz="quarter" idx="13"/>
          </p:nvPr>
        </p:nvSpPr>
        <p:spPr>
          <a:xfrm>
            <a:off x="349781" y="968967"/>
            <a:ext cx="8529637" cy="5349287"/>
          </a:xfrm>
        </p:spPr>
        <p:txBody>
          <a:bodyPr>
            <a:normAutofit/>
          </a:bodyPr>
          <a:lstStyle>
            <a:lvl1pPr>
              <a:lnSpc>
                <a:spcPct val="100000"/>
              </a:lnSpc>
              <a:spcBef>
                <a:spcPts val="0"/>
              </a:spcBef>
              <a:defRPr sz="675"/>
            </a:lvl1pPr>
          </a:lstStyle>
          <a:p>
            <a:pPr lvl="0"/>
            <a:endParaRPr lang="en-US" noProof="0"/>
          </a:p>
        </p:txBody>
      </p:sp>
      <p:sp>
        <p:nvSpPr>
          <p:cNvPr id="4" name="Rectangle 6"/>
          <p:cNvSpPr>
            <a:spLocks noGrp="1" noChangeArrowheads="1"/>
          </p:cNvSpPr>
          <p:nvPr>
            <p:ph type="sldNum" sz="quarter" idx="14"/>
          </p:nvPr>
        </p:nvSpPr>
        <p:spPr>
          <a:xfrm>
            <a:off x="8591719" y="6363036"/>
            <a:ext cx="552283" cy="358440"/>
          </a:xfrm>
          <a:ln/>
        </p:spPr>
        <p:txBody>
          <a:bodyPr/>
          <a:lstStyle>
            <a:lvl1pPr>
              <a:defRPr/>
            </a:lvl1pPr>
          </a:lstStyle>
          <a:p>
            <a:pPr>
              <a:defRPr/>
            </a:pPr>
            <a:fld id="{A5B5D2E3-3E9E-2D47-9921-23133CD7BE7E}" type="slidenum">
              <a:rPr lang="en-US"/>
              <a:pPr>
                <a:defRPr/>
              </a:pPr>
              <a:t>‹#›</a:t>
            </a:fld>
            <a:endParaRPr lang="en-US"/>
          </a:p>
        </p:txBody>
      </p:sp>
      <p:sp>
        <p:nvSpPr>
          <p:cNvPr id="5" name="Footer Placeholder 2"/>
          <p:cNvSpPr>
            <a:spLocks noGrp="1"/>
          </p:cNvSpPr>
          <p:nvPr>
            <p:ph type="ftr" sz="quarter" idx="15"/>
          </p:nvPr>
        </p:nvSpPr>
        <p:spPr/>
        <p:txBody>
          <a:bodyPr/>
          <a:lstStyle>
            <a:lvl1pPr>
              <a:defRPr/>
            </a:lvl1pPr>
          </a:lstStyle>
          <a:p>
            <a:pPr>
              <a:defRPr/>
            </a:pP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70975336"/>
      </p:ext>
    </p:extLst>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DEAF8CD0-E051-49D5-9117-4D52E138A9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6DDD0C9-C862-4320-AD57-CA7B4362DE8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39F9389B-3FBD-4372-A7E6-C1D8D66A02B2}"/>
              </a:ext>
            </a:extLst>
          </p:cNvPr>
          <p:cNvSpPr>
            <a:spLocks noGrp="1"/>
          </p:cNvSpPr>
          <p:nvPr>
            <p:ph type="dt" sz="half" idx="10"/>
          </p:nvPr>
        </p:nvSpPr>
        <p:spPr/>
        <p:txBody>
          <a:bodyPr/>
          <a:lstStyle/>
          <a:p>
            <a:fld id="{BE8377D4-6BBB-4232-A07E-43259FF863FF}" type="datetimeFigureOut">
              <a:rPr lang="en-US" smtClean="0"/>
              <a:pPr/>
              <a:t>12/10/20</a:t>
            </a:fld>
            <a:endParaRPr lang="en-US"/>
          </a:p>
        </p:txBody>
      </p:sp>
      <p:sp>
        <p:nvSpPr>
          <p:cNvPr id="6" name="Slide Number Placeholder 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A32D885-086D-464D-A291-6CDD6ABB464E}"/>
              </a:ext>
            </a:extLst>
          </p:cNvPr>
          <p:cNvSpPr>
            <a:spLocks noGrp="1"/>
          </p:cNvSpPr>
          <p:nvPr>
            <p:ph type="sldNum" sz="quarter" idx="12"/>
          </p:nvPr>
        </p:nvSpPr>
        <p:spPr>
          <a:xfrm>
            <a:off x="6457950" y="6356351"/>
            <a:ext cx="2057400" cy="365125"/>
          </a:xfrm>
          <a:prstGeom prst="rect">
            <a:avLst/>
          </a:prstGeom>
        </p:spPr>
        <p:txBody>
          <a:bodyPr/>
          <a:lstStyle/>
          <a:p>
            <a:fld id="{E65FC2CC-6D69-49A3-B664-FD26D0DACE03}"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8534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4" Type="http://schemas.openxmlformats.org/officeDocument/2006/relationships/image" Target="../media/image6.png"/><Relationship Id="rId1" Type="http://schemas.openxmlformats.org/officeDocument/2006/relationships/slideLayout" Target="../slideLayouts/slideLayout41.xml"/><Relationship Id="rId2" Type="http://schemas.openxmlformats.org/officeDocument/2006/relationships/slideLayout" Target="../slideLayouts/slideLayout42.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45.xml"/><Relationship Id="rId4" Type="http://schemas.openxmlformats.org/officeDocument/2006/relationships/slideLayout" Target="../slideLayouts/slideLayout46.xml"/><Relationship Id="rId5" Type="http://schemas.openxmlformats.org/officeDocument/2006/relationships/slideLayout" Target="../slideLayouts/slideLayout47.xml"/><Relationship Id="rId6" Type="http://schemas.openxmlformats.org/officeDocument/2006/relationships/slideLayout" Target="../slideLayouts/slideLayout48.xml"/><Relationship Id="rId7" Type="http://schemas.openxmlformats.org/officeDocument/2006/relationships/slideLayout" Target="../slideLayouts/slideLayout49.xml"/><Relationship Id="rId8" Type="http://schemas.openxmlformats.org/officeDocument/2006/relationships/theme" Target="../theme/theme11.xml"/><Relationship Id="rId1" Type="http://schemas.openxmlformats.org/officeDocument/2006/relationships/slideLayout" Target="../slideLayouts/slideLayout43.xml"/><Relationship Id="rId2" Type="http://schemas.openxmlformats.org/officeDocument/2006/relationships/slideLayout" Target="../slideLayouts/slideLayout44.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52.xml"/><Relationship Id="rId4" Type="http://schemas.openxmlformats.org/officeDocument/2006/relationships/slideLayout" Target="../slideLayouts/slideLayout53.xml"/><Relationship Id="rId5" Type="http://schemas.openxmlformats.org/officeDocument/2006/relationships/slideLayout" Target="../slideLayouts/slideLayout54.xml"/><Relationship Id="rId6" Type="http://schemas.openxmlformats.org/officeDocument/2006/relationships/slideLayout" Target="../slideLayouts/slideLayout55.xml"/><Relationship Id="rId7" Type="http://schemas.openxmlformats.org/officeDocument/2006/relationships/slideLayout" Target="../slideLayouts/slideLayout56.xml"/><Relationship Id="rId8" Type="http://schemas.openxmlformats.org/officeDocument/2006/relationships/slideLayout" Target="../slideLayouts/slideLayout57.xml"/><Relationship Id="rId9" Type="http://schemas.openxmlformats.org/officeDocument/2006/relationships/theme" Target="../theme/theme12.xml"/><Relationship Id="rId10" Type="http://schemas.openxmlformats.org/officeDocument/2006/relationships/image" Target="../media/image6.png"/><Relationship Id="rId1" Type="http://schemas.openxmlformats.org/officeDocument/2006/relationships/slideLayout" Target="../slideLayouts/slideLayout50.xml"/><Relationship Id="rId2" Type="http://schemas.openxmlformats.org/officeDocument/2006/relationships/slideLayout" Target="../slideLayouts/slideLayout51.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9" Type="http://schemas.openxmlformats.org/officeDocument/2006/relationships/slideLayout" Target="../slideLayouts/slideLayout66.xml"/><Relationship Id="rId10" Type="http://schemas.openxmlformats.org/officeDocument/2006/relationships/slideLayout" Target="../slideLayouts/slideLayout67.xml"/><Relationship Id="rId11" Type="http://schemas.openxmlformats.org/officeDocument/2006/relationships/theme" Target="../theme/theme13.xml"/><Relationship Id="rId1" Type="http://schemas.openxmlformats.org/officeDocument/2006/relationships/slideLayout" Target="../slideLayouts/slideLayout58.xml"/><Relationship Id="rId2" Type="http://schemas.openxmlformats.org/officeDocument/2006/relationships/slideLayout" Target="../slideLayouts/slideLayout59.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70.xml"/><Relationship Id="rId4" Type="http://schemas.openxmlformats.org/officeDocument/2006/relationships/slideLayout" Target="../slideLayouts/slideLayout71.xml"/><Relationship Id="rId5" Type="http://schemas.openxmlformats.org/officeDocument/2006/relationships/slideLayout" Target="../slideLayouts/slideLayout72.xml"/><Relationship Id="rId6" Type="http://schemas.openxmlformats.org/officeDocument/2006/relationships/slideLayout" Target="../slideLayouts/slideLayout73.xml"/><Relationship Id="rId7" Type="http://schemas.openxmlformats.org/officeDocument/2006/relationships/slideLayout" Target="../slideLayouts/slideLayout74.xml"/><Relationship Id="rId8" Type="http://schemas.openxmlformats.org/officeDocument/2006/relationships/slideLayout" Target="../slideLayouts/slideLayout75.xml"/><Relationship Id="rId9" Type="http://schemas.openxmlformats.org/officeDocument/2006/relationships/theme" Target="../theme/theme14.xml"/><Relationship Id="rId1" Type="http://schemas.openxmlformats.org/officeDocument/2006/relationships/slideLayout" Target="../slideLayouts/slideLayout68.xml"/><Relationship Id="rId2" Type="http://schemas.openxmlformats.org/officeDocument/2006/relationships/slideLayout" Target="../slideLayouts/slideLayout69.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78.xml"/><Relationship Id="rId4" Type="http://schemas.openxmlformats.org/officeDocument/2006/relationships/slideLayout" Target="../slideLayouts/slideLayout79.xml"/><Relationship Id="rId5" Type="http://schemas.openxmlformats.org/officeDocument/2006/relationships/slideLayout" Target="../slideLayouts/slideLayout80.xml"/><Relationship Id="rId6" Type="http://schemas.openxmlformats.org/officeDocument/2006/relationships/slideLayout" Target="../slideLayouts/slideLayout81.xml"/><Relationship Id="rId7" Type="http://schemas.openxmlformats.org/officeDocument/2006/relationships/slideLayout" Target="../slideLayouts/slideLayout82.xml"/><Relationship Id="rId8" Type="http://schemas.openxmlformats.org/officeDocument/2006/relationships/slideLayout" Target="../slideLayouts/slideLayout83.xml"/><Relationship Id="rId9" Type="http://schemas.openxmlformats.org/officeDocument/2006/relationships/theme" Target="../theme/theme15.xml"/><Relationship Id="rId1" Type="http://schemas.openxmlformats.org/officeDocument/2006/relationships/slideLayout" Target="../slideLayouts/slideLayout76.xml"/><Relationship Id="rId2" Type="http://schemas.openxmlformats.org/officeDocument/2006/relationships/slideLayout" Target="../slideLayouts/slideLayout77.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86.xml"/><Relationship Id="rId4" Type="http://schemas.openxmlformats.org/officeDocument/2006/relationships/slideLayout" Target="../slideLayouts/slideLayout87.xml"/><Relationship Id="rId5" Type="http://schemas.openxmlformats.org/officeDocument/2006/relationships/slideLayout" Target="../slideLayouts/slideLayout88.xml"/><Relationship Id="rId6" Type="http://schemas.openxmlformats.org/officeDocument/2006/relationships/slideLayout" Target="../slideLayouts/slideLayout89.xml"/><Relationship Id="rId7" Type="http://schemas.openxmlformats.org/officeDocument/2006/relationships/slideLayout" Target="../slideLayouts/slideLayout90.xml"/><Relationship Id="rId8" Type="http://schemas.openxmlformats.org/officeDocument/2006/relationships/slideLayout" Target="../slideLayouts/slideLayout91.xml"/><Relationship Id="rId9" Type="http://schemas.openxmlformats.org/officeDocument/2006/relationships/slideLayout" Target="../slideLayouts/slideLayout92.xml"/><Relationship Id="rId10" Type="http://schemas.openxmlformats.org/officeDocument/2006/relationships/slideLayout" Target="../slideLayouts/slideLayout93.xml"/><Relationship Id="rId11" Type="http://schemas.openxmlformats.org/officeDocument/2006/relationships/theme" Target="../theme/theme16.xml"/><Relationship Id="rId1" Type="http://schemas.openxmlformats.org/officeDocument/2006/relationships/slideLayout" Target="../slideLayouts/slideLayout84.xml"/><Relationship Id="rId2" Type="http://schemas.openxmlformats.org/officeDocument/2006/relationships/slideLayout" Target="../slideLayouts/slideLayout85.xml"/></Relationships>
</file>

<file path=ppt/slideMasters/_rels/slideMaster2.xml.rels><?xml version="1.0" encoding="UTF-8" standalone="yes"?>
<Relationships xmlns="http://schemas.openxmlformats.org/package/2006/relationships"><Relationship Id="rId11" Type="http://schemas.openxmlformats.org/officeDocument/2006/relationships/theme" Target="../theme/theme2.xml"/><Relationship Id="rId12" Type="http://schemas.openxmlformats.org/officeDocument/2006/relationships/image" Target="../media/image6.png"/><Relationship Id="rId1" Type="http://schemas.openxmlformats.org/officeDocument/2006/relationships/slideLayout" Target="../slideLayouts/slideLayout10.xml"/><Relationship Id="rId2" Type="http://schemas.openxmlformats.org/officeDocument/2006/relationships/slideLayout" Target="../slideLayouts/slideLayout11.xml"/><Relationship Id="rId3" Type="http://schemas.openxmlformats.org/officeDocument/2006/relationships/slideLayout" Target="../slideLayouts/slideLayout12.xml"/><Relationship Id="rId4" Type="http://schemas.openxmlformats.org/officeDocument/2006/relationships/slideLayout" Target="../slideLayouts/slideLayout13.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 Id="rId9" Type="http://schemas.openxmlformats.org/officeDocument/2006/relationships/slideLayout" Target="../slideLayouts/slideLayout18.xml"/><Relationship Id="rId10"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theme" Target="../theme/theme3.xml"/><Relationship Id="rId10" Type="http://schemas.openxmlformats.org/officeDocument/2006/relationships/image" Target="../media/image6.png"/><Relationship Id="rId1" Type="http://schemas.openxmlformats.org/officeDocument/2006/relationships/slideLayout" Target="../slideLayouts/slideLayout20.xml"/><Relationship Id="rId2"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4" Type="http://schemas.openxmlformats.org/officeDocument/2006/relationships/image" Target="../media/image6.png"/><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4" Type="http://schemas.openxmlformats.org/officeDocument/2006/relationships/image" Target="../media/image6.png"/><Relationship Id="rId1" Type="http://schemas.openxmlformats.org/officeDocument/2006/relationships/slideLayout" Target="../slideLayouts/slideLayout30.xml"/><Relationship Id="rId2" Type="http://schemas.openxmlformats.org/officeDocument/2006/relationships/slideLayout" Target="../slideLayouts/slideLayout31.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4" Type="http://schemas.openxmlformats.org/officeDocument/2006/relationships/image" Target="../media/image6.png"/><Relationship Id="rId1" Type="http://schemas.openxmlformats.org/officeDocument/2006/relationships/slideLayout" Target="../slideLayouts/slideLayout32.xml"/><Relationship Id="rId2" Type="http://schemas.openxmlformats.org/officeDocument/2006/relationships/slideLayout" Target="../slideLayouts/slideLayout33.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theme" Target="../theme/theme7.xml"/><Relationship Id="rId3"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4" Type="http://schemas.openxmlformats.org/officeDocument/2006/relationships/image" Target="../media/image6.png"/><Relationship Id="rId1" Type="http://schemas.openxmlformats.org/officeDocument/2006/relationships/slideLayout" Target="../slideLayouts/slideLayout35.xml"/><Relationship Id="rId2" Type="http://schemas.openxmlformats.org/officeDocument/2006/relationships/slideLayout" Target="../slideLayouts/slideLayout3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theme" Target="../theme/theme9.xml"/><Relationship Id="rId6" Type="http://schemas.openxmlformats.org/officeDocument/2006/relationships/image" Target="../media/image6.png"/><Relationship Id="rId1" Type="http://schemas.openxmlformats.org/officeDocument/2006/relationships/slideLayout" Target="../slideLayouts/slideLayout37.xml"/><Relationship Id="rId2"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p:cNvSpPr>
            <a:spLocks noGrp="1"/>
          </p:cNvSpPr>
          <p:nvPr>
            <p:ph type="ftr" sz="quarter" idx="3"/>
          </p:nvPr>
        </p:nvSpPr>
        <p:spPr>
          <a:xfrm>
            <a:off x="2847975" y="6356350"/>
            <a:ext cx="5600700" cy="328613"/>
          </a:xfrm>
          <a:prstGeom prst="rect">
            <a:avLst/>
          </a:prstGeom>
        </p:spPr>
        <p:txBody>
          <a:bodyPr vert="horz" lIns="0" tIns="0" rIns="91440" bIns="0" rtlCol="0" anchor="ctr">
            <a:normAutofit/>
          </a:bodyPr>
          <a:lstStyle>
            <a:lvl1pPr algn="r">
              <a:defRPr sz="1000" b="0" smtClean="0">
                <a:solidFill>
                  <a:schemeClr val="tx1">
                    <a:tint val="75000"/>
                  </a:schemeClr>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sp>
        <p:nvSpPr>
          <p:cNvPr id="5" name="Date Placeholder 4"/>
          <p:cNvSpPr>
            <a:spLocks noGrp="1"/>
          </p:cNvSpPr>
          <p:nvPr>
            <p:ph type="dt" sz="half" idx="2"/>
          </p:nvPr>
        </p:nvSpPr>
        <p:spPr>
          <a:xfrm>
            <a:off x="684213" y="6329363"/>
            <a:ext cx="2133600" cy="365125"/>
          </a:xfrm>
          <a:prstGeom prst="rect">
            <a:avLst/>
          </a:prstGeom>
        </p:spPr>
        <p:txBody>
          <a:bodyPr vert="horz" wrap="square" lIns="0" tIns="0" rIns="91440" bIns="0" numCol="1" anchor="ctr" anchorCtr="0" compatLnSpc="1">
            <a:prstTxWarp prst="textNoShape">
              <a:avLst/>
            </a:prstTxWarp>
            <a:normAutofit/>
          </a:bodyPr>
          <a:lstStyle>
            <a:lvl1pPr>
              <a:defRPr sz="1000" b="0">
                <a:solidFill>
                  <a:srgbClr val="898C93"/>
                </a:solidFill>
                <a:latin typeface="Arial" pitchFamily="34"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5341" r:id="rId1"/>
    <p:sldLayoutId id="2147485342" r:id="rId2"/>
    <p:sldLayoutId id="2147485343" r:id="rId3"/>
    <p:sldLayoutId id="2147485353" r:id="rId4"/>
    <p:sldLayoutId id="2147485354" r:id="rId5"/>
    <p:sldLayoutId id="2147485355" r:id="rId6"/>
    <p:sldLayoutId id="2147485368" r:id="rId7"/>
    <p:sldLayoutId id="2147485435" r:id="rId8"/>
    <p:sldLayoutId id="2147485484" r:id="rId9"/>
  </p:sldLayoutIdLst>
  <p:hf hdr="0" ftr="0" dt="0"/>
  <p:txStyles>
    <p:titleStyle>
      <a:lvl1pPr algn="l" rtl="0" eaLnBrk="1" fontAlgn="base" hangingPunct="1">
        <a:spcBef>
          <a:spcPct val="0"/>
        </a:spcBef>
        <a:spcAft>
          <a:spcPct val="0"/>
        </a:spcAft>
        <a:defRPr sz="2600" cap="all">
          <a:solidFill>
            <a:schemeClr val="tx1"/>
          </a:solidFill>
          <a:latin typeface="+mj-lt"/>
          <a:ea typeface="MS PGothic" pitchFamily="34" charset="-128"/>
          <a:cs typeface="+mj-cs"/>
        </a:defRPr>
      </a:lvl1pPr>
      <a:lvl2pPr algn="l" rtl="0" eaLnBrk="1" fontAlgn="base" hangingPunct="1">
        <a:spcBef>
          <a:spcPct val="0"/>
        </a:spcBef>
        <a:spcAft>
          <a:spcPct val="0"/>
        </a:spcAft>
        <a:defRPr sz="2600">
          <a:solidFill>
            <a:schemeClr val="tx1"/>
          </a:solidFill>
          <a:latin typeface="Arial Bold" charset="0"/>
          <a:ea typeface="MS PGothic" pitchFamily="34" charset="-128"/>
        </a:defRPr>
      </a:lvl2pPr>
      <a:lvl3pPr algn="l" rtl="0" eaLnBrk="1" fontAlgn="base" hangingPunct="1">
        <a:spcBef>
          <a:spcPct val="0"/>
        </a:spcBef>
        <a:spcAft>
          <a:spcPct val="0"/>
        </a:spcAft>
        <a:defRPr sz="2600">
          <a:solidFill>
            <a:schemeClr val="tx1"/>
          </a:solidFill>
          <a:latin typeface="Arial Bold" charset="0"/>
          <a:ea typeface="MS PGothic" pitchFamily="34" charset="-128"/>
        </a:defRPr>
      </a:lvl3pPr>
      <a:lvl4pPr algn="l" rtl="0" eaLnBrk="1" fontAlgn="base" hangingPunct="1">
        <a:spcBef>
          <a:spcPct val="0"/>
        </a:spcBef>
        <a:spcAft>
          <a:spcPct val="0"/>
        </a:spcAft>
        <a:defRPr sz="2600">
          <a:solidFill>
            <a:schemeClr val="tx1"/>
          </a:solidFill>
          <a:latin typeface="Arial Bold" charset="0"/>
          <a:ea typeface="MS PGothic" pitchFamily="34" charset="-128"/>
        </a:defRPr>
      </a:lvl4pPr>
      <a:lvl5pPr algn="l" rtl="0" eaLnBrk="1" fontAlgn="base" hangingPunct="1">
        <a:spcBef>
          <a:spcPct val="0"/>
        </a:spcBef>
        <a:spcAft>
          <a:spcPct val="0"/>
        </a:spcAft>
        <a:defRPr sz="2600">
          <a:solidFill>
            <a:schemeClr val="tx1"/>
          </a:solidFill>
          <a:latin typeface="Arial Bold" charset="0"/>
          <a:ea typeface="MS PGothic" pitchFamily="34" charset="-128"/>
        </a:defRPr>
      </a:lvl5pPr>
      <a:lvl6pPr marL="457200" algn="ctr" rtl="0" eaLnBrk="1" fontAlgn="base" hangingPunct="1">
        <a:spcBef>
          <a:spcPct val="0"/>
        </a:spcBef>
        <a:spcAft>
          <a:spcPct val="0"/>
        </a:spcAft>
        <a:defRPr sz="2600" b="1">
          <a:solidFill>
            <a:srgbClr val="014C6D"/>
          </a:solidFill>
          <a:latin typeface="Trebuchet MS" pitchFamily="34" charset="0"/>
        </a:defRPr>
      </a:lvl6pPr>
      <a:lvl7pPr marL="914400" algn="ctr" rtl="0" eaLnBrk="1" fontAlgn="base" hangingPunct="1">
        <a:spcBef>
          <a:spcPct val="0"/>
        </a:spcBef>
        <a:spcAft>
          <a:spcPct val="0"/>
        </a:spcAft>
        <a:defRPr sz="2600" b="1">
          <a:solidFill>
            <a:srgbClr val="014C6D"/>
          </a:solidFill>
          <a:latin typeface="Trebuchet MS" pitchFamily="34" charset="0"/>
        </a:defRPr>
      </a:lvl7pPr>
      <a:lvl8pPr marL="1371600" algn="ctr" rtl="0" eaLnBrk="1" fontAlgn="base" hangingPunct="1">
        <a:spcBef>
          <a:spcPct val="0"/>
        </a:spcBef>
        <a:spcAft>
          <a:spcPct val="0"/>
        </a:spcAft>
        <a:defRPr sz="2600" b="1">
          <a:solidFill>
            <a:srgbClr val="014C6D"/>
          </a:solidFill>
          <a:latin typeface="Trebuchet MS" pitchFamily="34" charset="0"/>
        </a:defRPr>
      </a:lvl8pPr>
      <a:lvl9pPr marL="1828800" algn="ctr" rtl="0" eaLnBrk="1" fontAlgn="base" hangingPunct="1">
        <a:spcBef>
          <a:spcPct val="0"/>
        </a:spcBef>
        <a:spcAft>
          <a:spcPct val="0"/>
        </a:spcAft>
        <a:defRPr sz="2600" b="1">
          <a:solidFill>
            <a:srgbClr val="014C6D"/>
          </a:solidFill>
          <a:latin typeface="Trebuchet MS" pitchFamily="34" charset="0"/>
        </a:defRPr>
      </a:lvl9pPr>
    </p:titleStyle>
    <p:bodyStyle>
      <a:lvl1pPr algn="l" rtl="0" eaLnBrk="1" fontAlgn="base" hangingPunct="1">
        <a:lnSpc>
          <a:spcPct val="115000"/>
        </a:lnSpc>
        <a:spcBef>
          <a:spcPct val="20000"/>
        </a:spcBef>
        <a:spcAft>
          <a:spcPct val="0"/>
        </a:spcAft>
        <a:buClr>
          <a:srgbClr val="00783C"/>
        </a:buClr>
        <a:defRPr>
          <a:solidFill>
            <a:schemeClr val="tx1"/>
          </a:solidFill>
          <a:latin typeface="+mn-lt"/>
          <a:ea typeface="MS PGothic" pitchFamily="34" charset="-128"/>
          <a:cs typeface="+mn-cs"/>
        </a:defRPr>
      </a:lvl1pPr>
      <a:lvl2pPr algn="l" rtl="0" eaLnBrk="1" fontAlgn="base" hangingPunct="1">
        <a:spcBef>
          <a:spcPct val="20000"/>
        </a:spcBef>
        <a:spcAft>
          <a:spcPct val="0"/>
        </a:spcAft>
        <a:buClr>
          <a:srgbClr val="00783C"/>
        </a:buClr>
        <a:buFont typeface="Wingdings" pitchFamily="2" charset="2"/>
        <a:defRPr>
          <a:solidFill>
            <a:schemeClr val="tx1"/>
          </a:solidFill>
          <a:latin typeface="+mn-lt"/>
          <a:ea typeface="MS PGothic" pitchFamily="34" charset="-128"/>
        </a:defRPr>
      </a:lvl2pPr>
      <a:lvl3pPr marL="4763" algn="l" rtl="0" eaLnBrk="1" fontAlgn="base" hangingPunct="1">
        <a:spcBef>
          <a:spcPct val="20000"/>
        </a:spcBef>
        <a:spcAft>
          <a:spcPct val="0"/>
        </a:spcAft>
        <a:buClr>
          <a:srgbClr val="00783C"/>
        </a:buClr>
        <a:defRPr>
          <a:solidFill>
            <a:schemeClr val="tx1"/>
          </a:solidFill>
          <a:latin typeface="+mn-lt"/>
          <a:ea typeface="MS PGothic" pitchFamily="34" charset="-128"/>
        </a:defRPr>
      </a:lvl3pPr>
      <a:lvl4pPr algn="l" rtl="0" eaLnBrk="1" fontAlgn="base" hangingPunct="1">
        <a:spcBef>
          <a:spcPct val="20000"/>
        </a:spcBef>
        <a:spcAft>
          <a:spcPct val="0"/>
        </a:spcAft>
        <a:buClr>
          <a:srgbClr val="00783C"/>
        </a:buClr>
        <a:defRPr>
          <a:solidFill>
            <a:schemeClr val="tx1"/>
          </a:solidFill>
          <a:latin typeface="+mn-lt"/>
          <a:ea typeface="MS PGothic" pitchFamily="34" charset="-128"/>
        </a:defRPr>
      </a:lvl4pPr>
      <a:lvl5pPr algn="l" rtl="0" eaLnBrk="1" fontAlgn="base" hangingPunct="1">
        <a:spcBef>
          <a:spcPct val="20000"/>
        </a:spcBef>
        <a:spcAft>
          <a:spcPct val="0"/>
        </a:spcAft>
        <a:buClr>
          <a:srgbClr val="00783C"/>
        </a:buClr>
        <a:defRPr>
          <a:solidFill>
            <a:schemeClr val="tx1"/>
          </a:solidFill>
          <a:latin typeface="+mn-lt"/>
          <a:ea typeface="MS PGothic" pitchFamily="34" charset="-128"/>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1024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24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19CE6928-3B2C-45EB-A0C8-97AFF6EB2893}" type="slidenum">
              <a:rPr lang="en-US"/>
              <a:pPr/>
              <a:t>‹#›</a:t>
            </a:fld>
            <a:endParaRPr lang="en-US"/>
          </a:p>
        </p:txBody>
      </p:sp>
      <p:sp>
        <p:nvSpPr>
          <p:cNvPr id="1024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10249"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0" r:id="rId1"/>
    <p:sldLayoutId id="2147485483"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126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5349" r:id="rId1"/>
    <p:sldLayoutId id="2147485350" r:id="rId2"/>
    <p:sldLayoutId id="2147485351" r:id="rId3"/>
    <p:sldLayoutId id="2147485397" r:id="rId4"/>
    <p:sldLayoutId id="2147485404" r:id="rId5"/>
    <p:sldLayoutId id="2147485433" r:id="rId6"/>
    <p:sldLayoutId id="2147485434" r:id="rId7"/>
  </p:sldLayoutIdLst>
  <p:hf hdr="0" ftr="0" dt="0"/>
  <p:txStyles>
    <p:titleStyle>
      <a:lvl1pPr algn="l" rtl="0" eaLnBrk="0" fontAlgn="base" hangingPunct="0">
        <a:spcBef>
          <a:spcPct val="0"/>
        </a:spcBef>
        <a:spcAft>
          <a:spcPct val="0"/>
        </a:spcAft>
        <a:defRPr sz="2600" cap="all">
          <a:solidFill>
            <a:schemeClr val="tx1"/>
          </a:solidFill>
          <a:latin typeface="+mj-lt"/>
          <a:ea typeface="MS PGothic" pitchFamily="34" charset="-128"/>
          <a:cs typeface="+mj-cs"/>
        </a:defRPr>
      </a:lvl1pPr>
      <a:lvl2pPr algn="l" rtl="0" eaLnBrk="0" fontAlgn="base" hangingPunct="0">
        <a:spcBef>
          <a:spcPct val="0"/>
        </a:spcBef>
        <a:spcAft>
          <a:spcPct val="0"/>
        </a:spcAft>
        <a:defRPr sz="2600">
          <a:solidFill>
            <a:schemeClr val="tx1"/>
          </a:solidFill>
          <a:latin typeface="Arial Bold" charset="0"/>
          <a:ea typeface="MS PGothic" pitchFamily="34" charset="-128"/>
        </a:defRPr>
      </a:lvl2pPr>
      <a:lvl3pPr algn="l" rtl="0" eaLnBrk="0" fontAlgn="base" hangingPunct="0">
        <a:spcBef>
          <a:spcPct val="0"/>
        </a:spcBef>
        <a:spcAft>
          <a:spcPct val="0"/>
        </a:spcAft>
        <a:defRPr sz="2600">
          <a:solidFill>
            <a:schemeClr val="tx1"/>
          </a:solidFill>
          <a:latin typeface="Arial Bold" charset="0"/>
          <a:ea typeface="MS PGothic" pitchFamily="34" charset="-128"/>
        </a:defRPr>
      </a:lvl3pPr>
      <a:lvl4pPr algn="l" rtl="0" eaLnBrk="0" fontAlgn="base" hangingPunct="0">
        <a:spcBef>
          <a:spcPct val="0"/>
        </a:spcBef>
        <a:spcAft>
          <a:spcPct val="0"/>
        </a:spcAft>
        <a:defRPr sz="2600">
          <a:solidFill>
            <a:schemeClr val="tx1"/>
          </a:solidFill>
          <a:latin typeface="Arial Bold" charset="0"/>
          <a:ea typeface="MS PGothic" pitchFamily="34" charset="-128"/>
        </a:defRPr>
      </a:lvl4pPr>
      <a:lvl5pPr algn="l" rtl="0" eaLnBrk="0" fontAlgn="base" hangingPunct="0">
        <a:spcBef>
          <a:spcPct val="0"/>
        </a:spcBef>
        <a:spcAft>
          <a:spcPct val="0"/>
        </a:spcAft>
        <a:defRPr sz="2600">
          <a:solidFill>
            <a:schemeClr val="tx1"/>
          </a:solidFill>
          <a:latin typeface="Arial Bold"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15000"/>
        </a:lnSpc>
        <a:spcBef>
          <a:spcPct val="20000"/>
        </a:spcBef>
        <a:spcAft>
          <a:spcPct val="0"/>
        </a:spcAft>
        <a:buClr>
          <a:srgbClr val="00783C"/>
        </a:buClr>
        <a:defRPr>
          <a:solidFill>
            <a:schemeClr val="tx1"/>
          </a:solidFill>
          <a:latin typeface="+mn-lt"/>
          <a:ea typeface="MS PGothic" pitchFamily="34" charset="-128"/>
          <a:cs typeface="+mn-cs"/>
        </a:defRPr>
      </a:lvl1pPr>
      <a:lvl2pPr algn="l" rtl="0" eaLnBrk="0" fontAlgn="base" hangingPunct="0">
        <a:spcBef>
          <a:spcPct val="20000"/>
        </a:spcBef>
        <a:spcAft>
          <a:spcPct val="0"/>
        </a:spcAft>
        <a:buClr>
          <a:srgbClr val="00783C"/>
        </a:buClr>
        <a:buFont typeface="Wingdings" pitchFamily="2" charset="2"/>
        <a:defRPr>
          <a:solidFill>
            <a:schemeClr val="tx1"/>
          </a:solidFill>
          <a:latin typeface="+mn-lt"/>
          <a:ea typeface="MS PGothic" pitchFamily="34" charset="-128"/>
        </a:defRPr>
      </a:lvl2pPr>
      <a:lvl3pPr marL="4763" algn="l" rtl="0" eaLnBrk="0" fontAlgn="base" hangingPunct="0">
        <a:spcBef>
          <a:spcPct val="20000"/>
        </a:spcBef>
        <a:spcAft>
          <a:spcPct val="0"/>
        </a:spcAft>
        <a:buClr>
          <a:srgbClr val="00783C"/>
        </a:buClr>
        <a:defRPr>
          <a:solidFill>
            <a:schemeClr val="tx1"/>
          </a:solidFill>
          <a:latin typeface="+mn-lt"/>
          <a:ea typeface="MS PGothic" pitchFamily="34" charset="-128"/>
        </a:defRPr>
      </a:lvl3pPr>
      <a:lvl4pPr algn="l" rtl="0" eaLnBrk="0" fontAlgn="base" hangingPunct="0">
        <a:spcBef>
          <a:spcPct val="20000"/>
        </a:spcBef>
        <a:spcAft>
          <a:spcPct val="0"/>
        </a:spcAft>
        <a:buClr>
          <a:srgbClr val="00783C"/>
        </a:buClr>
        <a:defRPr>
          <a:solidFill>
            <a:schemeClr val="tx1"/>
          </a:solidFill>
          <a:latin typeface="+mn-lt"/>
          <a:ea typeface="MS PGothic" pitchFamily="34" charset="-128"/>
        </a:defRPr>
      </a:lvl4pPr>
      <a:lvl5pPr algn="l" rtl="0" eaLnBrk="0" fontAlgn="base" hangingPunct="0">
        <a:spcBef>
          <a:spcPct val="20000"/>
        </a:spcBef>
        <a:spcAft>
          <a:spcPct val="0"/>
        </a:spcAft>
        <a:buClr>
          <a:srgbClr val="00783C"/>
        </a:buClr>
        <a:defRPr>
          <a:solidFill>
            <a:schemeClr val="tx1"/>
          </a:solidFill>
          <a:latin typeface="+mn-lt"/>
          <a:ea typeface="MS PGothic" pitchFamily="34" charset="-128"/>
        </a:defRPr>
      </a:lvl5pPr>
      <a:lvl6pPr marL="2514600" indent="-228600" algn="l" rtl="0" fontAlgn="base">
        <a:spcBef>
          <a:spcPct val="20000"/>
        </a:spcBef>
        <a:spcAft>
          <a:spcPct val="0"/>
        </a:spcAft>
        <a:buClr>
          <a:srgbClr val="00783C"/>
        </a:buClr>
        <a:buChar char="»"/>
        <a:defRPr sz="1600">
          <a:solidFill>
            <a:schemeClr val="tx1"/>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512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63FAD16C-D410-41E4-8C1A-4A2AED06D9EF}" type="slidenum">
              <a:rPr lang="en-US"/>
              <a:pPr/>
              <a:t>‹#›</a:t>
            </a:fld>
            <a:endParaRPr lang="en-US"/>
          </a:p>
        </p:txBody>
      </p:sp>
      <p:sp>
        <p:nvSpPr>
          <p:cNvPr id="512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5129" name="Picture 10"/>
          <p:cNvPicPr>
            <a:picLocks noChangeAspect="1"/>
          </p:cNvPicPr>
          <p:nvPr/>
        </p:nvPicPr>
        <p:blipFill>
          <a:blip r:embed="rId10"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46273983"/>
      </p:ext>
    </p:extLst>
  </p:cSld>
  <p:clrMap bg1="lt1" tx1="dk1" bg2="lt2" tx2="dk2" accent1="accent1" accent2="accent2" accent3="accent3" accent4="accent4" accent5="accent5" accent6="accent6" hlink="hlink" folHlink="folHlink"/>
  <p:sldLayoutIdLst>
    <p:sldLayoutId id="2147485456" r:id="rId1"/>
    <p:sldLayoutId id="2147485457" r:id="rId2"/>
    <p:sldLayoutId id="2147485458" r:id="rId3"/>
    <p:sldLayoutId id="2147485459" r:id="rId4"/>
    <p:sldLayoutId id="2147485460" r:id="rId5"/>
    <p:sldLayoutId id="2147485463" r:id="rId6"/>
    <p:sldLayoutId id="2147485477" r:id="rId7"/>
    <p:sldLayoutId id="2147485476" r:id="rId8"/>
  </p:sldLayoutIdLst>
  <p:hf hdr="0" ftr="0" dt="0"/>
  <p:txStyles>
    <p:titleStyle>
      <a:lvl1pPr algn="l" rtl="0" eaLnBrk="0" fontAlgn="base" hangingPunct="0">
        <a:spcBef>
          <a:spcPct val="0"/>
        </a:spcBef>
        <a:spcAft>
          <a:spcPct val="0"/>
        </a:spcAft>
        <a:buFont typeface="Arial" pitchFamily="34" charset="0"/>
        <a:defRPr sz="2200" cap="all">
          <a:solidFill>
            <a:srgbClr val="021F43"/>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96362122"/>
      </p:ext>
    </p:extLst>
  </p:cSld>
  <p:clrMap bg1="lt1" tx1="dk1" bg2="lt2" tx2="dk2" accent1="accent1" accent2="accent2" accent3="accent3" accent4="accent4" accent5="accent5" accent6="accent6" hlink="hlink" folHlink="folHlink"/>
  <p:sldLayoutIdLst>
    <p:sldLayoutId id="2147485518" r:id="rId1"/>
    <p:sldLayoutId id="2147485519" r:id="rId2"/>
    <p:sldLayoutId id="2147485520" r:id="rId3"/>
    <p:sldLayoutId id="2147485521" r:id="rId4"/>
    <p:sldLayoutId id="2147485523" r:id="rId5"/>
    <p:sldLayoutId id="2147485524" r:id="rId6"/>
    <p:sldLayoutId id="2147485525" r:id="rId7"/>
    <p:sldLayoutId id="2147485561" r:id="rId8"/>
    <p:sldLayoutId id="2147485562" r:id="rId9"/>
    <p:sldLayoutId id="2147485563" r:id="rId10"/>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95500653"/>
      </p:ext>
    </p:extLst>
  </p:cSld>
  <p:clrMap bg1="lt1" tx1="dk1" bg2="lt2" tx2="dk2" accent1="accent1" accent2="accent2" accent3="accent3" accent4="accent4" accent5="accent5" accent6="accent6" hlink="hlink" folHlink="folHlink"/>
  <p:sldLayoutIdLst>
    <p:sldLayoutId id="2147485528" r:id="rId1"/>
    <p:sldLayoutId id="2147485529" r:id="rId2"/>
    <p:sldLayoutId id="2147485530" r:id="rId3"/>
    <p:sldLayoutId id="2147485531" r:id="rId4"/>
    <p:sldLayoutId id="2147485533" r:id="rId5"/>
    <p:sldLayoutId id="2147485534" r:id="rId6"/>
    <p:sldLayoutId id="2147485535" r:id="rId7"/>
    <p:sldLayoutId id="2147485536" r:id="rId8"/>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69113470"/>
      </p:ext>
    </p:extLst>
  </p:cSld>
  <p:clrMap bg1="lt1" tx1="dk1" bg2="lt2" tx2="dk2" accent1="accent1" accent2="accent2" accent3="accent3" accent4="accent4" accent5="accent5" accent6="accent6" hlink="hlink" folHlink="folHlink"/>
  <p:sldLayoutIdLst>
    <p:sldLayoutId id="2147485538" r:id="rId1"/>
    <p:sldLayoutId id="2147485539" r:id="rId2"/>
    <p:sldLayoutId id="2147485540" r:id="rId3"/>
    <p:sldLayoutId id="2147485541" r:id="rId4"/>
    <p:sldLayoutId id="2147485543" r:id="rId5"/>
    <p:sldLayoutId id="2147485544" r:id="rId6"/>
    <p:sldLayoutId id="2147485545" r:id="rId7"/>
    <p:sldLayoutId id="2147485546" r:id="rId8"/>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a:p>
        </p:txBody>
      </p:sp>
      <p:sp>
        <p:nvSpPr>
          <p:cNvPr id="7" name="Rectangle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86729372"/>
      </p:ext>
    </p:extLst>
  </p:cSld>
  <p:clrMap bg1="lt1" tx1="dk1" bg2="lt2" tx2="dk2" accent1="accent1" accent2="accent2" accent3="accent3" accent4="accent4" accent5="accent5" accent6="accent6" hlink="hlink" folHlink="folHlink"/>
  <p:sldLayoutIdLst>
    <p:sldLayoutId id="2147485548" r:id="rId1"/>
    <p:sldLayoutId id="2147485549" r:id="rId2"/>
    <p:sldLayoutId id="2147485550" r:id="rId3"/>
    <p:sldLayoutId id="2147485551" r:id="rId4"/>
    <p:sldLayoutId id="2147485553" r:id="rId5"/>
    <p:sldLayoutId id="2147485554" r:id="rId6"/>
    <p:sldLayoutId id="2147485555" r:id="rId7"/>
    <p:sldLayoutId id="2147485556" r:id="rId8"/>
    <p:sldLayoutId id="2147485557" r:id="rId9"/>
    <p:sldLayoutId id="2147485558" r:id="rId10"/>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2050"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2051"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4641CB6E-006A-41D0-A2EE-A32C0081871F}" type="slidenum">
              <a:rPr lang="en-US"/>
              <a:pPr/>
              <a:t>‹#›</a:t>
            </a:fld>
            <a:endParaRPr lang="en-US"/>
          </a:p>
        </p:txBody>
      </p:sp>
      <p:sp>
        <p:nvSpPr>
          <p:cNvPr id="2055"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2057" name="Picture 10"/>
          <p:cNvPicPr>
            <a:picLocks noChangeAspect="1"/>
          </p:cNvPicPr>
          <p:nvPr/>
        </p:nvPicPr>
        <p:blipFill>
          <a:blip r:embed="rId1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4" r:id="rId1"/>
    <p:sldLayoutId id="2147485357" r:id="rId2"/>
    <p:sldLayoutId id="2147485358" r:id="rId3"/>
    <p:sldLayoutId id="2147485359" r:id="rId4"/>
    <p:sldLayoutId id="2147485360" r:id="rId5"/>
    <p:sldLayoutId id="2147485361" r:id="rId6"/>
    <p:sldLayoutId id="2147485439" r:id="rId7"/>
    <p:sldLayoutId id="2147485440" r:id="rId8"/>
    <p:sldLayoutId id="2147485441" r:id="rId9"/>
    <p:sldLayoutId id="2147485442" r:id="rId10"/>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pic>
        <p:nvPicPr>
          <p:cNvPr id="3074" name="Picture 10"/>
          <p:cNvPicPr>
            <a:picLocks noChangeAspect="1"/>
          </p:cNvPicPr>
          <p:nvPr/>
        </p:nvPicPr>
        <p:blipFill>
          <a:blip r:embed="rId10"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075"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3076"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09F068A3-9590-4C6B-B66A-824D20FF7914}" type="slidenum">
              <a:rPr lang="en-US"/>
              <a:pPr/>
              <a:t>‹#›</a:t>
            </a:fld>
            <a:endParaRPr lang="en-US"/>
          </a:p>
        </p:txBody>
      </p:sp>
      <p:sp>
        <p:nvSpPr>
          <p:cNvPr id="3080"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spTree>
  </p:cSld>
  <p:clrMap bg1="lt1" tx1="dk1" bg2="lt2" tx2="dk2" accent1="accent1" accent2="accent2" accent3="accent3" accent4="accent4" accent5="accent5" accent6="accent6" hlink="hlink" folHlink="folHlink"/>
  <p:sldLayoutIdLst>
    <p:sldLayoutId id="2147485345" r:id="rId1"/>
    <p:sldLayoutId id="2147485346" r:id="rId2"/>
    <p:sldLayoutId id="2147485362" r:id="rId3"/>
    <p:sldLayoutId id="2147485363" r:id="rId4"/>
    <p:sldLayoutId id="2147485364" r:id="rId5"/>
    <p:sldLayoutId id="2147485365" r:id="rId6"/>
    <p:sldLayoutId id="2147485366" r:id="rId7"/>
    <p:sldLayoutId id="2147485367" r:id="rId8"/>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4098"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4099"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AEFFD04F-BB37-4DA4-8564-171264C1533E}" type="slidenum">
              <a:rPr lang="en-US"/>
              <a:pPr/>
              <a:t>‹#›</a:t>
            </a:fld>
            <a:endParaRPr lang="en-US"/>
          </a:p>
        </p:txBody>
      </p:sp>
      <p:sp>
        <p:nvSpPr>
          <p:cNvPr id="4103"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4105"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9" r:id="rId1"/>
    <p:sldLayoutId id="2147485330"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512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63FAD16C-D410-41E4-8C1A-4A2AED06D9EF}" type="slidenum">
              <a:rPr lang="en-US"/>
              <a:pPr/>
              <a:t>‹#›</a:t>
            </a:fld>
            <a:endParaRPr lang="en-US"/>
          </a:p>
        </p:txBody>
      </p:sp>
      <p:sp>
        <p:nvSpPr>
          <p:cNvPr id="512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5129"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1" r:id="rId1"/>
    <p:sldLayoutId id="2147485332" r:id="rId2"/>
  </p:sldLayoutIdLst>
  <p:hf hdr="0" ftr="0" dt="0"/>
  <p:txStyles>
    <p:titleStyle>
      <a:lvl1pPr algn="l" rtl="0" eaLnBrk="0" fontAlgn="base" hangingPunct="0">
        <a:spcBef>
          <a:spcPct val="0"/>
        </a:spcBef>
        <a:spcAft>
          <a:spcPct val="0"/>
        </a:spcAft>
        <a:buFont typeface="Arial" pitchFamily="34" charset="0"/>
        <a:defRPr sz="2200" cap="all">
          <a:solidFill>
            <a:srgbClr val="021F43"/>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6146"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6147"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17451997-3AC1-49A2-8B77-056DF92819EC}" type="slidenum">
              <a:rPr lang="en-US"/>
              <a:pPr/>
              <a:t>‹#›</a:t>
            </a:fld>
            <a:endParaRPr lang="en-US"/>
          </a:p>
        </p:txBody>
      </p:sp>
      <p:sp>
        <p:nvSpPr>
          <p:cNvPr id="6151"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6153"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3" r:id="rId1"/>
    <p:sldLayoutId id="2147485334"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7170"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7171"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8AF55A81-9453-4491-BE5A-DF6B3C698D00}" type="slidenum">
              <a:rPr lang="en-US"/>
              <a:pPr/>
              <a:t>‹#›</a:t>
            </a:fld>
            <a:endParaRPr lang="en-US"/>
          </a:p>
        </p:txBody>
      </p:sp>
      <p:sp>
        <p:nvSpPr>
          <p:cNvPr id="7175"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7177" name="Picture 10"/>
          <p:cNvPicPr>
            <a:picLocks noChangeAspect="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7" r:id="rId1"/>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8194"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8195"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DDD325FB-96C3-473B-8792-63D244D44578}" type="slidenum">
              <a:rPr lang="en-US"/>
              <a:pPr/>
              <a:t>‹#›</a:t>
            </a:fld>
            <a:endParaRPr lang="en-US"/>
          </a:p>
        </p:txBody>
      </p:sp>
      <p:sp>
        <p:nvSpPr>
          <p:cNvPr id="8199"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8201"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5" r:id="rId1"/>
    <p:sldLayoutId id="2147485348"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9218"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9219"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FF918D27-3143-4C32-985A-60A801B1FC61}" type="slidenum">
              <a:rPr lang="en-US"/>
              <a:pPr/>
              <a:t>‹#›</a:t>
            </a:fld>
            <a:endParaRPr lang="en-US"/>
          </a:p>
        </p:txBody>
      </p:sp>
      <p:sp>
        <p:nvSpPr>
          <p:cNvPr id="9223"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9225" name="Picture 10"/>
          <p:cNvPicPr>
            <a:picLocks noChangeAspect="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6" r:id="rId1"/>
    <p:sldLayoutId id="2147485337" r:id="rId2"/>
    <p:sldLayoutId id="2147485338" r:id="rId3"/>
    <p:sldLayoutId id="2147485339" r:id="rId4"/>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19.jpeg"/><Relationship Id="rId5" Type="http://schemas.openxmlformats.org/officeDocument/2006/relationships/oleObject" Target="Mac%20HD:Users:maryjolarson:Desktop:TOT.ESG%20online:%20EAP.v2.Agenda.Adult.Learn.TOT.doc!OLE_LINK2" TargetMode="External"/><Relationship Id="rId6" Type="http://schemas.openxmlformats.org/officeDocument/2006/relationships/oleObject" Target="Mac%20HD:Users:maryjolarson:Desktop:TOT.ESG%20online:%20EAP.v2.Agenda.Adult.Learn.TOT.doc!OLE_LINK3" TargetMode="External"/><Relationship Id="rId7" Type="http://schemas.openxmlformats.org/officeDocument/2006/relationships/oleObject" Target="Mac%20HD:Users:maryjolarson:Desktop:TOT.ESG%20online:%20EAP.v2.Agenda.Adult.Learn.TOT.doc!OLE_LINK4" TargetMode="External"/><Relationship Id="rId1" Type="http://schemas.openxmlformats.org/officeDocument/2006/relationships/vmlDrawing" Target="../drawings/vmlDrawing1.vml"/><Relationship Id="rId2" Type="http://schemas.openxmlformats.org/officeDocument/2006/relationships/slideLayout" Target="../slideLayouts/slideLayout5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0.xml"/><Relationship Id="rId3"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5" Type="http://schemas.openxmlformats.org/officeDocument/2006/relationships/image" Target="../media/image23.jpeg"/><Relationship Id="rId6" Type="http://schemas.openxmlformats.org/officeDocument/2006/relationships/image" Target="../media/image24.png"/><Relationship Id="rId1" Type="http://schemas.openxmlformats.org/officeDocument/2006/relationships/slideLayout" Target="../slideLayouts/slideLayout6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66.xml"/><Relationship Id="rId2"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15.xml"/><Relationship Id="rId3"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30.gif"/><Relationship Id="rId4" Type="http://schemas.openxmlformats.org/officeDocument/2006/relationships/image" Target="../media/image32.jpeg"/><Relationship Id="rId5" Type="http://schemas.openxmlformats.org/officeDocument/2006/relationships/image" Target="../media/image33.jpeg"/><Relationship Id="rId1" Type="http://schemas.openxmlformats.org/officeDocument/2006/relationships/slideLayout" Target="../slideLayouts/slideLayout6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2.xml"/><Relationship Id="rId3" Type="http://schemas.openxmlformats.org/officeDocument/2006/relationships/image" Target="../media/image2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64.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image" Target="../media/image34.png"/><Relationship Id="rId3"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5" Type="http://schemas.openxmlformats.org/officeDocument/2006/relationships/image" Target="../media/image23.jpeg"/><Relationship Id="rId6" Type="http://schemas.openxmlformats.org/officeDocument/2006/relationships/image" Target="../media/image24.png"/><Relationship Id="rId1" Type="http://schemas.openxmlformats.org/officeDocument/2006/relationships/slideLayout" Target="../slideLayouts/slideLayout6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5.xml"/><Relationship Id="rId3" Type="http://schemas.openxmlformats.org/officeDocument/2006/relationships/image" Target="../media/image2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6.xml"/><Relationship Id="rId3"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png"/><Relationship Id="rId1" Type="http://schemas.openxmlformats.org/officeDocument/2006/relationships/slideLayout" Target="../slideLayouts/slideLayout6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8.xml"/><Relationship Id="rId3"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gif"/><Relationship Id="rId1" Type="http://schemas.openxmlformats.org/officeDocument/2006/relationships/slideLayout" Target="../slideLayouts/slideLayout6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6D8EC1D-A510-174E-908A-DC116ADB9A8A}"/>
              </a:ext>
            </a:extLst>
          </p:cNvPr>
          <p:cNvPicPr>
            <a:picLocks noChangeAspect="1"/>
          </p:cNvPicPr>
          <p:nvPr/>
        </p:nvPicPr>
        <p:blipFill>
          <a:blip r:embed="rId4"/>
          <a:stretch>
            <a:fillRect/>
          </a:stretch>
        </p:blipFill>
        <p:spPr>
          <a:xfrm>
            <a:off x="0" y="-23271"/>
            <a:ext cx="9144000" cy="4086783"/>
          </a:xfrm>
          <a:prstGeom prst="rect">
            <a:avLst/>
          </a:prstGeom>
        </p:spPr>
      </p:pic>
      <p:sp>
        <p:nvSpPr>
          <p:cNvPr id="2" name="TextBox 1"/>
          <p:cNvSpPr txBox="1"/>
          <p:nvPr/>
        </p:nvSpPr>
        <p:spPr>
          <a:xfrm>
            <a:off x="8239126" y="4171953"/>
            <a:ext cx="138564" cy="315471"/>
          </a:xfrm>
          <a:prstGeom prst="rect">
            <a:avLst/>
          </a:prstGeom>
          <a:noFill/>
        </p:spPr>
        <p:txBody>
          <a:bodyPr wrap="none" lIns="68580" tIns="34290" rIns="68580" bIns="3429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21F43"/>
              </a:solidFill>
              <a:effectLst/>
              <a:uLnTx/>
              <a:uFillTx/>
              <a:latin typeface="Trebuchet MS" pitchFamily="34" charset="0"/>
              <a:ea typeface="+mn-ea"/>
              <a:cs typeface="Times New Roman" pitchFamily="18" charset="0"/>
            </a:endParaRPr>
          </a:p>
        </p:txBody>
      </p:sp>
      <p:sp>
        <p:nvSpPr>
          <p:cNvPr id="14" name="Tit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B28747A-B433-8846-8B95-EB6D57D338BC}"/>
              </a:ext>
            </a:extLst>
          </p:cNvPr>
          <p:cNvSpPr>
            <a:spLocks noGrp="1"/>
          </p:cNvSpPr>
          <p:nvPr>
            <p:ph type="title"/>
          </p:nvPr>
        </p:nvSpPr>
        <p:spPr>
          <a:xfrm>
            <a:off x="518284" y="807957"/>
            <a:ext cx="8236249" cy="1747490"/>
          </a:xfrm>
        </p:spPr>
        <p:txBody>
          <a:bodyPr anchor="t">
            <a:noAutofit/>
          </a:bodyPr>
          <a:lstStyle/>
          <a:p>
            <a:pPr>
              <a:spcBef>
                <a:spcPts val="600"/>
              </a:spcBef>
              <a:spcAft>
                <a:spcPts val="1200"/>
              </a:spcAft>
            </a:pPr>
            <a:r>
              <a:rPr lang="en-US" sz="2000" b="0" dirty="0" smtClean="0">
                <a:solidFill>
                  <a:schemeClr val="bg1"/>
                </a:solidFill>
                <a:latin typeface="+mn-lt"/>
              </a:rPr>
              <a:t>Beyond the Balance Sheet </a:t>
            </a:r>
            <a:r>
              <a:rPr lang="en-US" sz="2400" b="0" dirty="0" smtClean="0">
                <a:solidFill>
                  <a:schemeClr val="bg1"/>
                </a:solidFill>
                <a:latin typeface="+mn-lt"/>
              </a:rPr>
              <a:t/>
            </a:r>
            <a:br>
              <a:rPr lang="en-US" sz="2400" b="0" dirty="0" smtClean="0">
                <a:solidFill>
                  <a:schemeClr val="bg1"/>
                </a:solidFill>
                <a:latin typeface="+mn-lt"/>
              </a:rPr>
            </a:br>
            <a:r>
              <a:rPr lang="en-US" sz="2200" dirty="0" smtClean="0">
                <a:solidFill>
                  <a:schemeClr val="bg1"/>
                </a:solidFill>
                <a:latin typeface="+mn-lt"/>
              </a:rPr>
              <a:t>DISCLOSURE AND TRANSPARENCY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rPr>
              <a:t>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t>
            </a:r>
            <a:r>
              <a:rPr lang="en-US" sz="2400" dirty="0" smtClean="0">
                <a:solidFill>
                  <a:schemeClr val="bg1"/>
                </a:solidFill>
                <a:latin typeface="+mn-lt"/>
              </a:rPr>
              <a:t>	</a:t>
            </a:r>
            <a:endParaRPr lang="uk-UA" sz="2000" b="0" cap="none" dirty="0">
              <a:solidFill>
                <a:schemeClr val="bg1"/>
              </a:solidFill>
              <a:latin typeface="+mn-lt"/>
            </a:endParaRPr>
          </a:p>
        </p:txBody>
      </p:sp>
      <p:sp>
        <p:nvSpPr>
          <p:cNvPr id="7" name="Text Placeholder 6"/>
          <p:cNvSpPr>
            <a:spLocks noGrp="1"/>
          </p:cNvSpPr>
          <p:nvPr>
            <p:ph type="body" sz="quarter" idx="13"/>
          </p:nvPr>
        </p:nvSpPr>
        <p:spPr>
          <a:xfrm>
            <a:off x="534575" y="2060206"/>
            <a:ext cx="6959257" cy="875885"/>
          </a:xfrm>
        </p:spPr>
        <p:txBody>
          <a:bodyPr/>
          <a:lstStyle/>
          <a:p>
            <a:r>
              <a:rPr lang="en-US" sz="2000" cap="none" dirty="0" smtClean="0">
                <a:solidFill>
                  <a:schemeClr val="bg1"/>
                </a:solidFill>
              </a:rPr>
              <a:t>Experiential Adult Learning				           </a:t>
            </a:r>
            <a:r>
              <a:rPr lang="en-US" sz="1800" cap="none" dirty="0" smtClean="0">
                <a:solidFill>
                  <a:schemeClr val="bg1"/>
                </a:solidFill>
              </a:rPr>
              <a:t>Training of Trainers (</a:t>
            </a:r>
            <a:r>
              <a:rPr lang="en-US" sz="1800" cap="none" dirty="0" smtClean="0">
                <a:solidFill>
                  <a:schemeClr val="bg1"/>
                </a:solidFill>
              </a:rPr>
              <a:t>TOT)</a:t>
            </a:r>
            <a:endParaRPr lang="en-US" dirty="0"/>
          </a:p>
        </p:txBody>
      </p:sp>
      <p:sp>
        <p:nvSpPr>
          <p:cNvPr id="11" name="Text Placeholder 6"/>
          <p:cNvSpPr>
            <a:spLocks noGrp="1"/>
          </p:cNvSpPr>
          <p:nvPr>
            <p:ph type="body" sz="quarter" idx="13"/>
          </p:nvPr>
        </p:nvSpPr>
        <p:spPr>
          <a:xfrm>
            <a:off x="6129865" y="2254937"/>
            <a:ext cx="3014135" cy="875885"/>
          </a:xfrm>
        </p:spPr>
        <p:txBody>
          <a:bodyPr>
            <a:noAutofit/>
          </a:bodyPr>
          <a:lstStyle/>
          <a:p>
            <a:r>
              <a:rPr lang="en-US" sz="2400" cap="none" dirty="0" smtClean="0">
                <a:solidFill>
                  <a:schemeClr val="bg1"/>
                </a:solidFill>
              </a:rPr>
              <a:t>Welcome!</a:t>
            </a:r>
          </a:p>
          <a:p>
            <a:r>
              <a:rPr lang="en-US" sz="1800" cap="none" dirty="0" smtClean="0">
                <a:solidFill>
                  <a:schemeClr val="bg1"/>
                </a:solidFill>
              </a:rPr>
              <a:t>Friday, Dec 11, 2020</a:t>
            </a:r>
            <a:r>
              <a:rPr lang="en-US" sz="2400" cap="none" dirty="0" smtClean="0">
                <a:solidFill>
                  <a:schemeClr val="bg1"/>
                </a:solidFill>
              </a:rPr>
              <a:t>				         </a:t>
            </a:r>
            <a:endParaRPr lang="en-US" sz="2400" dirty="0"/>
          </a:p>
        </p:txBody>
      </p:sp>
      <p:sp>
        <p:nvSpPr>
          <p:cNvPr id="12" name="TextBox 11"/>
          <p:cNvSpPr txBox="1"/>
          <p:nvPr/>
        </p:nvSpPr>
        <p:spPr>
          <a:xfrm>
            <a:off x="5012267" y="4953001"/>
            <a:ext cx="3655468" cy="553998"/>
          </a:xfrm>
          <a:prstGeom prst="rect">
            <a:avLst/>
          </a:prstGeom>
          <a:noFill/>
        </p:spPr>
        <p:txBody>
          <a:bodyPr wrap="none" rtlCol="0">
            <a:spAutoFit/>
          </a:bodyPr>
          <a:lstStyle/>
          <a:p>
            <a:r>
              <a:rPr lang="en-US" b="0" dirty="0" smtClean="0">
                <a:latin typeface="+mn-lt"/>
              </a:rPr>
              <a:t>EAP ESG Advisory Webinar Series #3</a:t>
            </a:r>
          </a:p>
          <a:p>
            <a:r>
              <a:rPr lang="en-US" sz="1400" b="0" dirty="0" smtClean="0">
                <a:latin typeface="+mn-lt"/>
              </a:rPr>
              <a:t>In partnership with:</a:t>
            </a:r>
            <a:endParaRPr lang="en-US" sz="1400" b="0" dirty="0">
              <a:latin typeface="+mn-lt"/>
            </a:endParaRPr>
          </a:p>
        </p:txBody>
      </p:sp>
      <p:graphicFrame>
        <p:nvGraphicFramePr>
          <p:cNvPr id="161794" name="Object 2"/>
          <p:cNvGraphicFramePr>
            <a:graphicFrameLocks noChangeAspect="1"/>
          </p:cNvGraphicFramePr>
          <p:nvPr/>
        </p:nvGraphicFramePr>
        <p:xfrm>
          <a:off x="4174067" y="5947835"/>
          <a:ext cx="4969933" cy="910165"/>
        </p:xfrm>
        <a:graphic>
          <a:graphicData uri="http://schemas.openxmlformats.org/presentationml/2006/ole">
            <p:oleObj spid="_x0000_s161794" name="Document" r:id="rId5" imgW="5600700" imgH="482600" progId="Word.Document.12">
              <p:link updateAutomatic="1"/>
            </p:oleObj>
          </a:graphicData>
        </a:graphic>
      </p:graphicFrame>
      <p:graphicFrame>
        <p:nvGraphicFramePr>
          <p:cNvPr id="161795" name="Object 3"/>
          <p:cNvGraphicFramePr>
            <a:graphicFrameLocks noChangeAspect="1"/>
          </p:cNvGraphicFramePr>
          <p:nvPr/>
        </p:nvGraphicFramePr>
        <p:xfrm>
          <a:off x="6322483" y="5723467"/>
          <a:ext cx="901700" cy="406400"/>
        </p:xfrm>
        <a:graphic>
          <a:graphicData uri="http://schemas.openxmlformats.org/presentationml/2006/ole">
            <p:oleObj spid="_x0000_s161795" name="Document" r:id="rId6" imgW="901700" imgH="406400" progId="Word.Document.12">
              <p:link updateAutomatic="1"/>
            </p:oleObj>
          </a:graphicData>
        </a:graphic>
      </p:graphicFrame>
      <p:graphicFrame>
        <p:nvGraphicFramePr>
          <p:cNvPr id="161796" name="Object 4"/>
          <p:cNvGraphicFramePr>
            <a:graphicFrameLocks noChangeAspect="1"/>
          </p:cNvGraphicFramePr>
          <p:nvPr/>
        </p:nvGraphicFramePr>
        <p:xfrm>
          <a:off x="7575551" y="5552016"/>
          <a:ext cx="958850" cy="795641"/>
        </p:xfrm>
        <a:graphic>
          <a:graphicData uri="http://schemas.openxmlformats.org/presentationml/2006/ole">
            <p:oleObj spid="_x0000_s161796" name="Document" r:id="rId7" imgW="596900" imgH="495300" progId="Word.Document.12">
              <p:link updateAutomatic="1"/>
            </p:oleObj>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13266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5" name="Rectangle 2"/>
          <p:cNvSpPr>
            <a:spLocks noGrp="1"/>
          </p:cNvSpPr>
          <p:nvPr>
            <p:ph type="ctrTitle" idx="4294967295"/>
          </p:nvPr>
        </p:nvSpPr>
        <p:spPr>
          <a:xfrm>
            <a:off x="289117" y="363784"/>
            <a:ext cx="7661083" cy="728416"/>
          </a:xfrm>
        </p:spPr>
        <p:txBody>
          <a:bodyPr>
            <a:noAutofit/>
          </a:bodyPr>
          <a:lstStyle/>
          <a:p>
            <a:r>
              <a:rPr lang="en-US" sz="2400" dirty="0" smtClean="0">
                <a:solidFill>
                  <a:srgbClr val="000000"/>
                </a:solidFill>
                <a:ea typeface="ＭＳ Ｐゴシック" pitchFamily="-110" charset="-128"/>
              </a:rPr>
              <a:t/>
            </a:r>
            <a:br>
              <a:rPr lang="en-US" sz="2400" dirty="0" smtClean="0">
                <a:solidFill>
                  <a:srgbClr val="000000"/>
                </a:solidFill>
                <a:ea typeface="ＭＳ Ｐゴシック" pitchFamily="-110" charset="-128"/>
              </a:rPr>
            </a:br>
            <a:r>
              <a:rPr lang="en-US" sz="2400" dirty="0" smtClean="0">
                <a:solidFill>
                  <a:srgbClr val="000000"/>
                </a:solidFill>
                <a:ea typeface="ＭＳ Ｐゴシック" pitchFamily="-110" charset="-128"/>
              </a:rPr>
              <a:t>   Engaging Adult Learners</a:t>
            </a:r>
            <a:br>
              <a:rPr lang="en-US" sz="2400" dirty="0" smtClean="0">
                <a:solidFill>
                  <a:srgbClr val="000000"/>
                </a:solidFill>
                <a:ea typeface="ＭＳ Ｐゴシック" pitchFamily="-110" charset="-128"/>
              </a:rPr>
            </a:br>
            <a:r>
              <a:rPr lang="en-US" sz="2400" dirty="0" smtClean="0">
                <a:solidFill>
                  <a:srgbClr val="000000"/>
                </a:solidFill>
                <a:ea typeface="ＭＳ Ｐゴシック" pitchFamily="-110" charset="-128"/>
              </a:rPr>
              <a:t/>
            </a:r>
            <a:br>
              <a:rPr lang="en-US" sz="2400" dirty="0" smtClean="0">
                <a:solidFill>
                  <a:srgbClr val="000000"/>
                </a:solidFill>
                <a:ea typeface="ＭＳ Ｐゴシック" pitchFamily="-110" charset="-128"/>
              </a:rPr>
            </a:br>
            <a:endParaRPr lang="en-US" sz="2400" dirty="0" smtClean="0">
              <a:solidFill>
                <a:srgbClr val="000000"/>
              </a:solidFill>
              <a:latin typeface="Trebuchet MS"/>
              <a:ea typeface="ＭＳ Ｐゴシック" pitchFamily="-110" charset="-128"/>
              <a:cs typeface="Trebuchet MS"/>
            </a:endParaRPr>
          </a:p>
        </p:txBody>
      </p:sp>
      <p:graphicFrame>
        <p:nvGraphicFramePr>
          <p:cNvPr id="18" name="Table 17"/>
          <p:cNvGraphicFramePr>
            <a:graphicFrameLocks noGrp="1"/>
          </p:cNvGraphicFramePr>
          <p:nvPr/>
        </p:nvGraphicFramePr>
        <p:xfrm>
          <a:off x="1355559" y="1155642"/>
          <a:ext cx="5842766" cy="3166221"/>
        </p:xfrm>
        <a:graphic>
          <a:graphicData uri="http://schemas.openxmlformats.org/drawingml/2006/table">
            <a:tbl>
              <a:tblPr firstRow="1" bandRow="1">
                <a:tableStyleId>{3C2FFA5D-87B4-456A-9821-1D502468CF0F}</a:tableStyleId>
              </a:tblPr>
              <a:tblGrid>
                <a:gridCol w="2928756"/>
                <a:gridCol w="2914010"/>
              </a:tblGrid>
              <a:tr h="1096000">
                <a:tc>
                  <a:txBody>
                    <a:bodyPr/>
                    <a:lstStyle/>
                    <a:p>
                      <a:pPr algn="ctr"/>
                      <a:endParaRPr lang="en-US" sz="2400" dirty="0" smtClean="0">
                        <a:latin typeface="Helvetica"/>
                        <a:cs typeface="Helvetica"/>
                      </a:endParaRPr>
                    </a:p>
                    <a:p>
                      <a:pPr algn="ctr"/>
                      <a:r>
                        <a:rPr lang="en-US" sz="2400" dirty="0" smtClean="0">
                          <a:latin typeface="Helvetica"/>
                          <a:cs typeface="Helvetica"/>
                        </a:rPr>
                        <a:t>(+)</a:t>
                      </a:r>
                      <a:endParaRPr lang="en-US" sz="2400" dirty="0">
                        <a:latin typeface="Helvetica"/>
                        <a:cs typeface="Helvetica"/>
                      </a:endParaRPr>
                    </a:p>
                  </a:txBody>
                  <a:tcPr>
                    <a:solidFill>
                      <a:srgbClr val="005900"/>
                    </a:solidFill>
                  </a:tcPr>
                </a:tc>
                <a:tc>
                  <a:txBody>
                    <a:bodyPr/>
                    <a:lstStyle/>
                    <a:p>
                      <a:pPr algn="ctr"/>
                      <a:endParaRPr lang="en-US" sz="2400" dirty="0" smtClean="0">
                        <a:latin typeface="Helvetica"/>
                        <a:cs typeface="Helvetica"/>
                      </a:endParaRPr>
                    </a:p>
                    <a:p>
                      <a:pPr algn="ctr"/>
                      <a:r>
                        <a:rPr lang="en-US" sz="2400" dirty="0" smtClean="0">
                          <a:latin typeface="Helvetica"/>
                          <a:cs typeface="Helvetica"/>
                        </a:rPr>
                        <a:t>(-)</a:t>
                      </a:r>
                    </a:p>
                  </a:txBody>
                  <a:tcPr>
                    <a:solidFill>
                      <a:srgbClr val="005900"/>
                    </a:solidFill>
                  </a:tcPr>
                </a:tc>
              </a:tr>
              <a:tr h="2070221">
                <a:tc>
                  <a:txBody>
                    <a:bodyPr/>
                    <a:lstStyle/>
                    <a:p>
                      <a:pPr algn="ctr"/>
                      <a:endParaRPr lang="en-US" sz="2400" i="1" dirty="0" smtClean="0">
                        <a:latin typeface="+mn-lt"/>
                        <a:ea typeface="Helvetica" pitchFamily="-65" charset="0"/>
                        <a:cs typeface="Helvetica" pitchFamily="-65" charset="0"/>
                      </a:endParaRPr>
                    </a:p>
                    <a:p>
                      <a:pPr algn="ctr"/>
                      <a:r>
                        <a:rPr lang="en-US" sz="2400" b="0" i="1" dirty="0" smtClean="0">
                          <a:solidFill>
                            <a:srgbClr val="000000"/>
                          </a:solidFill>
                          <a:latin typeface="+mn-lt"/>
                          <a:ea typeface="Helvetica" pitchFamily="-65" charset="0"/>
                          <a:cs typeface="Helvetica" pitchFamily="-65" charset="0"/>
                        </a:rPr>
                        <a:t>What works?</a:t>
                      </a:r>
                    </a:p>
                  </a:txBody>
                  <a:tcPr>
                    <a:solidFill>
                      <a:schemeClr val="bg1">
                        <a:alpha val="40000"/>
                      </a:schemeClr>
                    </a:solidFill>
                  </a:tcPr>
                </a:tc>
                <a:tc>
                  <a:txBody>
                    <a:bodyPr/>
                    <a:lstStyle/>
                    <a:p>
                      <a:pPr algn="ctr"/>
                      <a:endParaRPr lang="en-US" sz="2400" i="1" dirty="0" smtClean="0">
                        <a:latin typeface="+mn-lt"/>
                        <a:ea typeface="Helvetica" pitchFamily="-65" charset="0"/>
                        <a:cs typeface="Helvetica" pitchFamily="-65" charset="0"/>
                      </a:endParaRPr>
                    </a:p>
                    <a:p>
                      <a:pPr algn="ctr"/>
                      <a:r>
                        <a:rPr lang="en-US" sz="2400" b="0" i="1" dirty="0" smtClean="0">
                          <a:latin typeface="+mn-lt"/>
                          <a:ea typeface="Helvetica" pitchFamily="-65" charset="0"/>
                          <a:cs typeface="Helvetica" pitchFamily="-65" charset="0"/>
                        </a:rPr>
                        <a:t>Challenges? </a:t>
                      </a:r>
                    </a:p>
                    <a:p>
                      <a:pPr algn="ctr"/>
                      <a:endParaRPr lang="en-US" sz="2400" i="1" dirty="0" smtClean="0">
                        <a:latin typeface="+mn-lt"/>
                        <a:ea typeface="Helvetica" pitchFamily="-65" charset="0"/>
                        <a:cs typeface="Helvetica" pitchFamily="-65" charset="0"/>
                      </a:endParaRPr>
                    </a:p>
                  </a:txBody>
                  <a:tcPr>
                    <a:solidFill>
                      <a:schemeClr val="bg1">
                        <a:alpha val="40000"/>
                      </a:schemeClr>
                    </a:solidFill>
                  </a:tcPr>
                </a:tc>
              </a:tr>
            </a:tbl>
          </a:graphicData>
        </a:graphic>
      </p:graphicFrame>
      <p:sp>
        <p:nvSpPr>
          <p:cNvPr id="28679" name="Line 6"/>
          <p:cNvSpPr>
            <a:spLocks noChangeShapeType="1"/>
          </p:cNvSpPr>
          <p:nvPr/>
        </p:nvSpPr>
        <p:spPr bwMode="auto">
          <a:xfrm flipH="1">
            <a:off x="4839857" y="1454300"/>
            <a:ext cx="1524000" cy="0"/>
          </a:xfrm>
          <a:prstGeom prst="line">
            <a:avLst/>
          </a:prstGeom>
          <a:noFill/>
          <a:ln w="76200">
            <a:solidFill>
              <a:schemeClr val="bg1"/>
            </a:solidFill>
            <a:round/>
            <a:headEnd/>
            <a:tailEnd type="triangle" w="med" len="med"/>
          </a:ln>
        </p:spPr>
        <p:txBody>
          <a:bodyPr wrap="none" anchor="ctr">
            <a:prstTxWarp prst="textNoShape">
              <a:avLst/>
            </a:prstTxWarp>
          </a:bodyPr>
          <a:lstStyle/>
          <a:p>
            <a:endParaRPr lang="en-US"/>
          </a:p>
        </p:txBody>
      </p:sp>
      <p:sp>
        <p:nvSpPr>
          <p:cNvPr id="28680" name="Line 4"/>
          <p:cNvSpPr>
            <a:spLocks noChangeShapeType="1"/>
          </p:cNvSpPr>
          <p:nvPr/>
        </p:nvSpPr>
        <p:spPr bwMode="auto">
          <a:xfrm>
            <a:off x="1971421" y="1454300"/>
            <a:ext cx="1600200" cy="0"/>
          </a:xfrm>
          <a:prstGeom prst="line">
            <a:avLst/>
          </a:prstGeom>
          <a:noFill/>
          <a:ln w="76200">
            <a:solidFill>
              <a:srgbClr val="FFFFFF"/>
            </a:solidFill>
            <a:round/>
            <a:headEnd/>
            <a:tailEnd type="triangle" w="med" len="med"/>
          </a:ln>
        </p:spPr>
        <p:txBody>
          <a:bodyPr wrap="none" anchor="ctr">
            <a:prstTxWarp prst="textNoShape">
              <a:avLst/>
            </a:prstTxWarp>
          </a:bodyPr>
          <a:lstStyle/>
          <a:p>
            <a:endParaRPr lang="en-US"/>
          </a:p>
        </p:txBody>
      </p:sp>
      <p:sp>
        <p:nvSpPr>
          <p:cNvPr id="9" name="Slide Number Placeholder 8"/>
          <p:cNvSpPr>
            <a:spLocks noGrp="1"/>
          </p:cNvSpPr>
          <p:nvPr>
            <p:ph type="sldNum" sz="quarter" idx="12"/>
          </p:nvPr>
        </p:nvSpPr>
        <p:spPr/>
        <p:txBody>
          <a:bodyPr/>
          <a:lstStyle/>
          <a:p>
            <a:pPr>
              <a:defRPr/>
            </a:pPr>
            <a:fld id="{2AA2D3C8-70B5-48AB-9677-4493E4F6365A}" type="slidenum">
              <a:rPr lang="en-US" smtClean="0">
                <a:solidFill>
                  <a:srgbClr val="FFFFFF"/>
                </a:solidFill>
              </a:rPr>
              <a:pPr>
                <a:defRPr/>
              </a:pPr>
              <a:t>10</a:t>
            </a:fld>
            <a:endParaRPr lang="en-US" dirty="0">
              <a:solidFill>
                <a:srgbClr val="FFFFFF"/>
              </a:solidFill>
            </a:endParaRPr>
          </a:p>
        </p:txBody>
      </p:sp>
      <p:sp>
        <p:nvSpPr>
          <p:cNvPr id="10" name="Rectangle 9"/>
          <p:cNvSpPr/>
          <p:nvPr/>
        </p:nvSpPr>
        <p:spPr bwMode="auto">
          <a:xfrm>
            <a:off x="1380959" y="4334562"/>
            <a:ext cx="5842766" cy="1545538"/>
          </a:xfrm>
          <a:prstGeom prst="rect">
            <a:avLst/>
          </a:prstGeom>
          <a:noFill/>
          <a:ln w="38100" cap="flat" cmpd="sng" algn="ctr">
            <a:solidFill>
              <a:schemeClr val="accent6">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sp>
        <p:nvSpPr>
          <p:cNvPr id="11" name="TextBox 10"/>
          <p:cNvSpPr txBox="1"/>
          <p:nvPr/>
        </p:nvSpPr>
        <p:spPr>
          <a:xfrm>
            <a:off x="3167189" y="4589360"/>
            <a:ext cx="2437787" cy="338554"/>
          </a:xfrm>
          <a:prstGeom prst="rect">
            <a:avLst/>
          </a:prstGeom>
          <a:noFill/>
        </p:spPr>
        <p:txBody>
          <a:bodyPr wrap="none" rtlCol="0">
            <a:spAutoFit/>
          </a:bodyPr>
          <a:lstStyle/>
          <a:p>
            <a:r>
              <a:rPr lang="en-US" dirty="0" smtClean="0">
                <a:latin typeface="+mn-lt"/>
              </a:rPr>
              <a:t>RECOMMENDATIONS?</a:t>
            </a:r>
            <a:endParaRPr lang="en-US" dirty="0">
              <a:latin typeface="+mn-lt"/>
            </a:endParaRPr>
          </a:p>
        </p:txBody>
      </p:sp>
      <p:pic>
        <p:nvPicPr>
          <p:cNvPr id="12" name="Picture 7"/>
          <p:cNvPicPr>
            <a:picLocks noChangeAspect="1"/>
          </p:cNvPicPr>
          <p:nvPr/>
        </p:nvPicPr>
        <p:blipFill>
          <a:blip r:embed="rId3"/>
          <a:srcRect/>
          <a:stretch>
            <a:fillRect/>
          </a:stretch>
        </p:blipFill>
        <p:spPr bwMode="auto">
          <a:xfrm>
            <a:off x="3708400" y="5292366"/>
            <a:ext cx="1252586" cy="1108433"/>
          </a:xfrm>
          <a:prstGeom prst="rect">
            <a:avLst/>
          </a:prstGeom>
          <a:noFill/>
          <a:ln w="9525">
            <a:noFill/>
            <a:miter lim="800000"/>
            <a:headEnd/>
            <a:tailEnd/>
          </a:ln>
        </p:spPr>
      </p:pic>
      <p:sp>
        <p:nvSpPr>
          <p:cNvPr id="13" name="TextBox 12"/>
          <p:cNvSpPr txBox="1"/>
          <p:nvPr/>
        </p:nvSpPr>
        <p:spPr>
          <a:xfrm>
            <a:off x="2984500" y="5918200"/>
            <a:ext cx="743513" cy="338554"/>
          </a:xfrm>
          <a:prstGeom prst="rect">
            <a:avLst/>
          </a:prstGeom>
          <a:noFill/>
        </p:spPr>
        <p:txBody>
          <a:bodyPr wrap="none" rtlCol="0">
            <a:spAutoFit/>
          </a:bodyPr>
          <a:lstStyle/>
          <a:p>
            <a:r>
              <a:rPr lang="en-US" b="0" dirty="0" smtClean="0">
                <a:latin typeface="+mn-lt"/>
                <a:cs typeface="Calibri"/>
              </a:rPr>
              <a:t>Social</a:t>
            </a:r>
            <a:endParaRPr lang="en-US" b="0" dirty="0">
              <a:latin typeface="+mn-lt"/>
              <a:cs typeface="Calibri"/>
            </a:endParaRPr>
          </a:p>
        </p:txBody>
      </p:sp>
      <p:sp>
        <p:nvSpPr>
          <p:cNvPr id="14" name="TextBox 13"/>
          <p:cNvSpPr txBox="1"/>
          <p:nvPr/>
        </p:nvSpPr>
        <p:spPr>
          <a:xfrm>
            <a:off x="4953000" y="5956300"/>
            <a:ext cx="1040068" cy="338554"/>
          </a:xfrm>
          <a:prstGeom prst="rect">
            <a:avLst/>
          </a:prstGeom>
          <a:noFill/>
        </p:spPr>
        <p:txBody>
          <a:bodyPr wrap="none" rtlCol="0">
            <a:spAutoFit/>
          </a:bodyPr>
          <a:lstStyle/>
          <a:p>
            <a:r>
              <a:rPr lang="en-US" b="0" dirty="0" smtClean="0">
                <a:latin typeface="+mn-lt"/>
                <a:cs typeface="Calibri"/>
              </a:rPr>
              <a:t>Technical</a:t>
            </a:r>
            <a:endParaRPr lang="en-US" b="0" dirty="0">
              <a:latin typeface="+mn-lt"/>
              <a:cs typeface="Calibri"/>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479ABC-898F-447F-9A12-77A7FA88AC91}" type="slidenum">
              <a:rPr lang="en-US" smtClean="0">
                <a:solidFill>
                  <a:srgbClr val="FFFFFF"/>
                </a:solidFill>
              </a:rPr>
              <a:pPr>
                <a:defRPr/>
              </a:pPr>
              <a:t>11</a:t>
            </a:fld>
            <a:endParaRPr lang="en-US" dirty="0">
              <a:solidFill>
                <a:srgbClr val="FFFFFF"/>
              </a:solidFill>
            </a:endParaRPr>
          </a:p>
        </p:txBody>
      </p:sp>
      <p:sp>
        <p:nvSpPr>
          <p:cNvPr id="4" name="Half Frame 3"/>
          <p:cNvSpPr/>
          <p:nvPr/>
        </p:nvSpPr>
        <p:spPr bwMode="auto">
          <a:xfrm>
            <a:off x="6991797" y="4032962"/>
            <a:ext cx="914400" cy="914400"/>
          </a:xfrm>
          <a:prstGeom prst="halfFram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dirty="0">
              <a:ln>
                <a:noFill/>
              </a:ln>
              <a:solidFill>
                <a:schemeClr val="tx1"/>
              </a:solidFill>
              <a:effectLst/>
              <a:latin typeface="Trebuchet MS" pitchFamily="-111" charset="0"/>
              <a:ea typeface="Times New Roman" pitchFamily="-111" charset="0"/>
              <a:cs typeface="Times New Roman" pitchFamily="-111" charset="0"/>
            </a:endParaRPr>
          </a:p>
        </p:txBody>
      </p:sp>
      <p:cxnSp>
        <p:nvCxnSpPr>
          <p:cNvPr id="9" name="Straight Arrow Connector 8"/>
          <p:cNvCxnSpPr/>
          <p:nvPr/>
        </p:nvCxnSpPr>
        <p:spPr bwMode="auto">
          <a:xfrm>
            <a:off x="2203512" y="4947362"/>
            <a:ext cx="2742913" cy="420710"/>
          </a:xfrm>
          <a:prstGeom prst="straightConnector1">
            <a:avLst/>
          </a:prstGeom>
          <a:noFill/>
          <a:ln w="9525" cap="flat" cmpd="sng" algn="ctr">
            <a:noFill/>
            <a:prstDash val="solid"/>
            <a:round/>
            <a:headEnd type="arrow"/>
            <a:tailEnd type="arrow"/>
          </a:ln>
          <a:effectLst/>
        </p:spPr>
      </p:cxnSp>
      <p:cxnSp>
        <p:nvCxnSpPr>
          <p:cNvPr id="13" name="Straight Arrow Connector 12"/>
          <p:cNvCxnSpPr/>
          <p:nvPr/>
        </p:nvCxnSpPr>
        <p:spPr bwMode="auto">
          <a:xfrm>
            <a:off x="7865031" y="5598956"/>
            <a:ext cx="914400" cy="914400"/>
          </a:xfrm>
          <a:prstGeom prst="straightConnector1">
            <a:avLst/>
          </a:prstGeom>
          <a:noFill/>
          <a:ln w="9525" cap="flat" cmpd="sng" algn="ctr">
            <a:noFill/>
            <a:prstDash val="solid"/>
            <a:round/>
            <a:headEnd type="arrow"/>
            <a:tailEnd type="arrow"/>
          </a:ln>
          <a:effectLst/>
        </p:spPr>
      </p:cxnSp>
      <p:cxnSp>
        <p:nvCxnSpPr>
          <p:cNvPr id="17" name="Straight Arrow Connector 16"/>
          <p:cNvCxnSpPr/>
          <p:nvPr/>
        </p:nvCxnSpPr>
        <p:spPr bwMode="auto">
          <a:xfrm>
            <a:off x="7417662" y="5368072"/>
            <a:ext cx="914400" cy="914400"/>
          </a:xfrm>
          <a:prstGeom prst="straightConnector1">
            <a:avLst/>
          </a:prstGeom>
          <a:noFill/>
          <a:ln w="9525" cap="flat" cmpd="sng" algn="ctr">
            <a:noFill/>
            <a:prstDash val="solid"/>
            <a:round/>
            <a:headEnd type="arrow"/>
            <a:tailEnd type="arrow"/>
          </a:ln>
          <a:effectLst/>
        </p:spPr>
      </p:cxnSp>
      <p:sp>
        <p:nvSpPr>
          <p:cNvPr id="14" name="Title 1"/>
          <p:cNvSpPr txBox="1">
            <a:spLocks/>
          </p:cNvSpPr>
          <p:nvPr/>
        </p:nvSpPr>
        <p:spPr bwMode="auto">
          <a:xfrm>
            <a:off x="297673" y="488372"/>
            <a:ext cx="8461375" cy="757238"/>
          </a:xfrm>
          <a:prstGeom prst="rect">
            <a:avLst/>
          </a:prstGeom>
          <a:solidFill>
            <a:schemeClr val="bg1"/>
          </a:solidFill>
          <a:ln w="9525">
            <a:noFill/>
            <a:miter lim="800000"/>
            <a:headEnd/>
            <a:tailEnd/>
          </a:ln>
        </p:spPr>
        <p:txBody>
          <a:bodyPr vert="horz" wrap="square" lIns="91440" tIns="45720" rIns="91440" bIns="45720" numCol="1" anchor="b" anchorCtr="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 typeface="Arial"/>
              <a:buNone/>
              <a:tabLst/>
              <a:defRPr/>
            </a:pPr>
            <a:r>
              <a:rPr kumimoji="0" lang="en-US" sz="2400" b="0" i="0" u="none" strike="noStrike" kern="0" cap="none" spc="0" normalizeH="0" noProof="0" dirty="0" smtClean="0">
                <a:ln>
                  <a:noFill/>
                </a:ln>
                <a:solidFill>
                  <a:srgbClr val="014C6D"/>
                </a:solidFill>
                <a:effectLst/>
                <a:uLnTx/>
                <a:uFillTx/>
                <a:latin typeface="Arial"/>
                <a:ea typeface="+mj-ea"/>
                <a:cs typeface="Arial"/>
              </a:rPr>
              <a:t>How </a:t>
            </a:r>
            <a:r>
              <a:rPr lang="en-US" sz="2400" b="0" kern="0" noProof="0" dirty="0" smtClean="0">
                <a:solidFill>
                  <a:srgbClr val="014C6D"/>
                </a:solidFill>
                <a:latin typeface="Arial"/>
                <a:ea typeface="+mj-ea"/>
                <a:cs typeface="Arial"/>
              </a:rPr>
              <a:t>to engage senior leaders as</a:t>
            </a:r>
            <a:r>
              <a:rPr lang="en-US" sz="2400" b="0" kern="0" noProof="0" dirty="0" smtClean="0">
                <a:solidFill>
                  <a:srgbClr val="014C6D"/>
                </a:solidFill>
                <a:latin typeface="Arial"/>
                <a:ea typeface="+mj-ea"/>
                <a:cs typeface="Arial"/>
              </a:rPr>
              <a:t> champions </a:t>
            </a:r>
            <a:r>
              <a:rPr lang="en-US" sz="2400" b="0" kern="0" dirty="0" smtClean="0">
                <a:solidFill>
                  <a:srgbClr val="014C6D"/>
                </a:solidFill>
                <a:latin typeface="Arial"/>
                <a:ea typeface="+mj-ea"/>
                <a:cs typeface="Arial"/>
              </a:rPr>
              <a:t>for transparent disclosure and reporting practices?</a:t>
            </a:r>
            <a:endParaRPr kumimoji="0" lang="en-US" sz="2400" b="0" i="0" u="none" strike="noStrike" kern="0" cap="none" spc="0" normalizeH="0" baseline="0" noProof="0" dirty="0">
              <a:ln>
                <a:noFill/>
              </a:ln>
              <a:solidFill>
                <a:srgbClr val="014C6D"/>
              </a:solidFill>
              <a:effectLst/>
              <a:uLnTx/>
              <a:uFillTx/>
              <a:latin typeface="Arial"/>
              <a:ea typeface="+mj-ea"/>
              <a:cs typeface="Arial"/>
            </a:endParaRPr>
          </a:p>
        </p:txBody>
      </p:sp>
      <p:sp>
        <p:nvSpPr>
          <p:cNvPr id="18" name="TextBox 17"/>
          <p:cNvSpPr txBox="1"/>
          <p:nvPr/>
        </p:nvSpPr>
        <p:spPr>
          <a:xfrm>
            <a:off x="5248529" y="6442915"/>
            <a:ext cx="184666" cy="338554"/>
          </a:xfrm>
          <a:prstGeom prst="rect">
            <a:avLst/>
          </a:prstGeom>
          <a:noFill/>
        </p:spPr>
        <p:txBody>
          <a:bodyPr wrap="none" rtlCol="0">
            <a:spAutoFit/>
          </a:bodyPr>
          <a:lstStyle/>
          <a:p>
            <a:endParaRPr lang="en-US" dirty="0"/>
          </a:p>
        </p:txBody>
      </p:sp>
      <p:pic>
        <p:nvPicPr>
          <p:cNvPr id="20" name="Picture 19" descr="UrsulaBurns.jpg"/>
          <p:cNvPicPr>
            <a:picLocks noChangeAspect="1"/>
          </p:cNvPicPr>
          <p:nvPr/>
        </p:nvPicPr>
        <p:blipFill>
          <a:blip r:embed="rId3"/>
          <a:stretch>
            <a:fillRect/>
          </a:stretch>
        </p:blipFill>
        <p:spPr>
          <a:xfrm>
            <a:off x="360362" y="1839585"/>
            <a:ext cx="2611438" cy="2656215"/>
          </a:xfrm>
          <a:prstGeom prst="rect">
            <a:avLst/>
          </a:prstGeom>
        </p:spPr>
      </p:pic>
      <p:pic>
        <p:nvPicPr>
          <p:cNvPr id="21" name="Picture 20" descr="marvin.CEO.jpg"/>
          <p:cNvPicPr>
            <a:picLocks noChangeAspect="1"/>
          </p:cNvPicPr>
          <p:nvPr/>
        </p:nvPicPr>
        <p:blipFill>
          <a:blip r:embed="rId4"/>
          <a:stretch>
            <a:fillRect/>
          </a:stretch>
        </p:blipFill>
        <p:spPr>
          <a:xfrm>
            <a:off x="3124201" y="1896914"/>
            <a:ext cx="2937932" cy="2402706"/>
          </a:xfrm>
          <a:prstGeom prst="rect">
            <a:avLst/>
          </a:prstGeom>
        </p:spPr>
      </p:pic>
      <p:pic>
        <p:nvPicPr>
          <p:cNvPr id="12" name="Picture 11" descr="XiaopingIMG_9516.jpg"/>
          <p:cNvPicPr>
            <a:picLocks noChangeAspect="1"/>
          </p:cNvPicPr>
          <p:nvPr/>
        </p:nvPicPr>
        <p:blipFill>
          <a:blip r:embed="rId5"/>
          <a:stretch>
            <a:fillRect/>
          </a:stretch>
        </p:blipFill>
        <p:spPr>
          <a:xfrm>
            <a:off x="6235700" y="1735236"/>
            <a:ext cx="2112163" cy="2352420"/>
          </a:xfrm>
          <a:prstGeom prst="rect">
            <a:avLst/>
          </a:prstGeom>
        </p:spPr>
      </p:pic>
      <p:pic>
        <p:nvPicPr>
          <p:cNvPr id="7" name="Picture 8"/>
          <p:cNvPicPr>
            <a:picLocks noChangeAspect="1"/>
          </p:cNvPicPr>
          <p:nvPr/>
        </p:nvPicPr>
        <p:blipFill>
          <a:blip r:embed="rId6"/>
          <a:srcRect/>
          <a:stretch>
            <a:fillRect/>
          </a:stretch>
        </p:blipFill>
        <p:spPr bwMode="auto">
          <a:xfrm>
            <a:off x="5985933" y="4403624"/>
            <a:ext cx="1739899" cy="2254495"/>
          </a:xfrm>
          <a:prstGeom prst="rect">
            <a:avLst/>
          </a:prstGeom>
          <a:noFill/>
          <a:ln w="9525">
            <a:noFill/>
            <a:miter lim="800000"/>
            <a:headEnd/>
            <a:tailEnd/>
          </a:ln>
        </p:spPr>
      </p:pic>
      <p:sp>
        <p:nvSpPr>
          <p:cNvPr id="22" name="Rectangle 21"/>
          <p:cNvSpPr/>
          <p:nvPr/>
        </p:nvSpPr>
        <p:spPr bwMode="auto">
          <a:xfrm>
            <a:off x="3343529" y="6448661"/>
            <a:ext cx="2004165" cy="40933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cxnSp>
        <p:nvCxnSpPr>
          <p:cNvPr id="19" name="Straight Connector 18"/>
          <p:cNvCxnSpPr/>
          <p:nvPr/>
        </p:nvCxnSpPr>
        <p:spPr bwMode="auto">
          <a:xfrm flipV="1">
            <a:off x="372533" y="5317067"/>
            <a:ext cx="4529667" cy="25400"/>
          </a:xfrm>
          <a:prstGeom prst="line">
            <a:avLst/>
          </a:prstGeom>
          <a:noFill/>
          <a:ln w="57150" cap="flat" cmpd="sng" algn="ctr">
            <a:solidFill>
              <a:schemeClr val="accent1">
                <a:lumMod val="75000"/>
              </a:schemeClr>
            </a:solidFill>
            <a:prstDash val="solid"/>
            <a:round/>
            <a:headEnd type="triangle" w="lg" len="med"/>
            <a:tailEnd type="triangle" w="lg" len="med"/>
          </a:ln>
          <a:effectLst/>
        </p:spPr>
      </p:cxnSp>
      <p:sp>
        <p:nvSpPr>
          <p:cNvPr id="23" name="TextBox 22"/>
          <p:cNvSpPr txBox="1"/>
          <p:nvPr/>
        </p:nvSpPr>
        <p:spPr>
          <a:xfrm>
            <a:off x="228599" y="4893733"/>
            <a:ext cx="1883248" cy="338554"/>
          </a:xfrm>
          <a:prstGeom prst="rect">
            <a:avLst/>
          </a:prstGeom>
          <a:noFill/>
        </p:spPr>
        <p:txBody>
          <a:bodyPr wrap="none" rtlCol="0">
            <a:spAutoFit/>
          </a:bodyPr>
          <a:lstStyle/>
          <a:p>
            <a:r>
              <a:rPr lang="en-US" dirty="0" smtClean="0">
                <a:latin typeface="+mn-lt"/>
              </a:rPr>
              <a:t>How to f</a:t>
            </a:r>
            <a:r>
              <a:rPr lang="en-US" dirty="0" smtClean="0">
                <a:latin typeface="+mn-lt"/>
              </a:rPr>
              <a:t>acilitate?      </a:t>
            </a:r>
            <a:endParaRPr lang="en-US" dirty="0">
              <a:latin typeface="+mn-lt"/>
            </a:endParaRPr>
          </a:p>
        </p:txBody>
      </p:sp>
      <p:sp>
        <p:nvSpPr>
          <p:cNvPr id="25" name="TextBox 24"/>
          <p:cNvSpPr txBox="1"/>
          <p:nvPr/>
        </p:nvSpPr>
        <p:spPr>
          <a:xfrm>
            <a:off x="3344333" y="4872568"/>
            <a:ext cx="1814419" cy="338554"/>
          </a:xfrm>
          <a:prstGeom prst="rect">
            <a:avLst/>
          </a:prstGeom>
          <a:noFill/>
        </p:spPr>
        <p:txBody>
          <a:bodyPr wrap="none" rtlCol="0">
            <a:spAutoFit/>
          </a:bodyPr>
          <a:lstStyle/>
          <a:p>
            <a:r>
              <a:rPr lang="en-US" dirty="0" smtClean="0">
                <a:latin typeface="+mn-lt"/>
              </a:rPr>
              <a:t>What to c</a:t>
            </a:r>
            <a:r>
              <a:rPr lang="en-US" dirty="0" smtClean="0">
                <a:latin typeface="+mn-lt"/>
              </a:rPr>
              <a:t>ontrol?      </a:t>
            </a:r>
            <a:endParaRPr lang="en-US" dirty="0">
              <a:latin typeface="+mn-lt"/>
            </a:endParaRPr>
          </a:p>
        </p:txBody>
      </p:sp>
      <p:sp>
        <p:nvSpPr>
          <p:cNvPr id="27" name="Title 1"/>
          <p:cNvSpPr txBox="1">
            <a:spLocks/>
          </p:cNvSpPr>
          <p:nvPr/>
        </p:nvSpPr>
        <p:spPr bwMode="auto">
          <a:xfrm>
            <a:off x="800099" y="5540087"/>
            <a:ext cx="4191000" cy="1199379"/>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0" marR="0" lvl="0" indent="0" algn="l" defTabSz="914400" rtl="0" eaLnBrk="1" fontAlgn="base" latinLnBrk="0" hangingPunct="1">
              <a:lnSpc>
                <a:spcPct val="100000"/>
              </a:lnSpc>
              <a:spcBef>
                <a:spcPts val="0"/>
              </a:spcBef>
              <a:spcAft>
                <a:spcPct val="0"/>
              </a:spcAft>
              <a:buClrTx/>
              <a:buSzTx/>
              <a:buFont typeface="Arial"/>
              <a:buNone/>
              <a:tabLst/>
              <a:defRPr/>
            </a:pPr>
            <a:r>
              <a:rPr kumimoji="0" lang="en-US" sz="1800" i="1" u="none" strike="noStrike" kern="0" cap="none" spc="0" normalizeH="0" baseline="0" noProof="0" dirty="0" smtClean="0">
                <a:ln>
                  <a:noFill/>
                </a:ln>
                <a:solidFill>
                  <a:srgbClr val="007158"/>
                </a:solidFill>
                <a:effectLst/>
                <a:uLnTx/>
                <a:uFillTx/>
                <a:latin typeface="Arial"/>
                <a:ea typeface="+mj-ea"/>
                <a:cs typeface="Arial"/>
              </a:rPr>
              <a:t>Change your questions</a:t>
            </a:r>
            <a:br>
              <a:rPr kumimoji="0" lang="en-US" sz="1800" i="1" u="none" strike="noStrike" kern="0" cap="none" spc="0" normalizeH="0" baseline="0" noProof="0" dirty="0" smtClean="0">
                <a:ln>
                  <a:noFill/>
                </a:ln>
                <a:solidFill>
                  <a:srgbClr val="007158"/>
                </a:solidFill>
                <a:effectLst/>
                <a:uLnTx/>
                <a:uFillTx/>
                <a:latin typeface="Arial"/>
                <a:ea typeface="+mj-ea"/>
                <a:cs typeface="Arial"/>
              </a:rPr>
            </a:br>
            <a:r>
              <a:rPr kumimoji="0" lang="en-US" sz="1800" i="1" u="none" strike="noStrike" kern="0" cap="none" spc="0" normalizeH="0" baseline="0" noProof="0" dirty="0" smtClean="0">
                <a:ln>
                  <a:noFill/>
                </a:ln>
                <a:solidFill>
                  <a:srgbClr val="007158"/>
                </a:solidFill>
                <a:effectLst/>
                <a:uLnTx/>
                <a:uFillTx/>
                <a:latin typeface="Arial"/>
                <a:ea typeface="+mj-ea"/>
                <a:cs typeface="Arial"/>
              </a:rPr>
              <a:t>                      Change your results </a:t>
            </a:r>
            <a:endParaRPr kumimoji="0" lang="en-US" sz="1800" i="1" u="none" strike="noStrike" kern="0" cap="none" spc="0" normalizeH="0" baseline="0" noProof="0" dirty="0">
              <a:ln>
                <a:noFill/>
              </a:ln>
              <a:solidFill>
                <a:srgbClr val="007158"/>
              </a:solidFill>
              <a:effectLst/>
              <a:uLnTx/>
              <a:uFillTx/>
              <a:latin typeface="Arial"/>
              <a:ea typeface="+mj-ea"/>
              <a:cs typeface="Aria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296798" y="1"/>
            <a:ext cx="11282705" cy="756707"/>
          </a:xfrm>
          <a:prstGeom prst="rect">
            <a:avLst/>
          </a:prstGeom>
          <a:noFill/>
          <a:ln w="9525">
            <a:noFill/>
            <a:miter lim="800000"/>
            <a:headEnd/>
            <a:tailEnd/>
          </a:ln>
          <a:extLst>
            <a:ext uri="{FAA26D3D-D897-4be2-8F04-BA451C77F1D7}">
              <ma14:placeholderFlag xmlns:a="http://schemas.openxmlformats.org/drawingml/2006/main" xmlns:r="http://schemas.openxmlformats.org/officeDocument/2006/relationships" xmlns:p="http://schemas.openxmlformats.org/presentationml/2006/main" xmlns="" xmlns:ma14="http://schemas.microsoft.com/office/mac/drawingml/2011/main" xmlns:mv="urn:schemas-microsoft-com:mac:vml" xmlns:mc="http://schemas.openxmlformats.org/markup-compatibility/2006" val="1"/>
            </a:ext>
          </a:extLst>
        </p:spPr>
        <p:txBody>
          <a:bodyPr vert="horz" wrap="square" lIns="0" tIns="0" rIns="0" bIns="0" numCol="1" anchor="b" anchorCtr="0" compatLnSpc="1">
            <a:prstTxWarp prst="textNoShape">
              <a:avLst/>
            </a:prstTxWarp>
            <a:normAutofit fontScale="82500" lnSpcReduction="20000"/>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defRPr/>
            </a:pPr>
            <a: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t/>
            </a:r>
            <a:b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br>
            <a: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t/>
            </a:r>
            <a:b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br>
            <a:r>
              <a:rPr kumimoji="0" lang="en-US" sz="2667" b="1" i="0" u="none" strike="noStrike" kern="0" cap="none" spc="0" normalizeH="0" baseline="0" noProof="0" dirty="0" smtClean="0">
                <a:ln>
                  <a:noFill/>
                </a:ln>
                <a:solidFill>
                  <a:schemeClr val="tx1">
                    <a:lumMod val="90000"/>
                    <a:lumOff val="10000"/>
                  </a:schemeClr>
                </a:solidFill>
                <a:effectLst/>
                <a:uLnTx/>
                <a:uFillTx/>
                <a:latin typeface="+mn-lt"/>
                <a:ea typeface="ＭＳ Ｐゴシック" charset="0"/>
                <a:cs typeface="Andes ExtraLight"/>
              </a:rPr>
              <a:t>Caution: Adult </a:t>
            </a:r>
            <a:r>
              <a:rPr lang="en-US" sz="2667" kern="0" dirty="0" smtClean="0">
                <a:solidFill>
                  <a:schemeClr val="tx1">
                    <a:lumMod val="90000"/>
                    <a:lumOff val="10000"/>
                  </a:schemeClr>
                </a:solidFill>
                <a:latin typeface="+mn-lt"/>
                <a:ea typeface="ＭＳ Ｐゴシック" charset="0"/>
                <a:cs typeface="Andes ExtraLight"/>
              </a:rPr>
              <a:t>Learner Challenges</a:t>
            </a:r>
            <a:endParaRPr kumimoji="0" lang="en-US" sz="2667" b="1" i="0" u="none" strike="noStrike" kern="0" cap="none" spc="0" normalizeH="0" baseline="0" noProof="0" dirty="0">
              <a:ln>
                <a:noFill/>
              </a:ln>
              <a:solidFill>
                <a:schemeClr val="tx1">
                  <a:lumMod val="90000"/>
                  <a:lumOff val="10000"/>
                </a:schemeClr>
              </a:solidFill>
              <a:effectLst/>
              <a:uLnTx/>
              <a:uFillTx/>
              <a:latin typeface="+mn-lt"/>
              <a:ea typeface="ＭＳ Ｐゴシック" charset="0"/>
              <a:cs typeface="Andes ExtraLight"/>
            </a:endParaRPr>
          </a:p>
        </p:txBody>
      </p:sp>
      <p:sp>
        <p:nvSpPr>
          <p:cNvPr id="3" name="Content Placeholder 2"/>
          <p:cNvSpPr txBox="1">
            <a:spLocks/>
          </p:cNvSpPr>
          <p:nvPr/>
        </p:nvSpPr>
        <p:spPr>
          <a:xfrm>
            <a:off x="292177" y="1471301"/>
            <a:ext cx="4051223" cy="3733800"/>
          </a:xfrm>
          <a:prstGeom prst="rect">
            <a:avLst/>
          </a:prstGeom>
        </p:spPr>
        <p:txBody>
          <a:bodyPr vert="horz" lIns="91440" tIns="45720" rIns="91440" bIns="45720" rtlCol="0">
            <a:noAutofit/>
          </a:bodyPr>
          <a:lstStyle/>
          <a:p>
            <a:pPr marL="228600" indent="-228600">
              <a:spcBef>
                <a:spcPct val="20000"/>
              </a:spcBef>
              <a:buNone/>
            </a:pPr>
            <a:r>
              <a:rPr kumimoji="0" lang="en-US" sz="2000" b="1" i="0" strike="noStrike" kern="1200" cap="all" spc="0" normalizeH="0" noProof="0" dirty="0" smtClean="0">
                <a:ln>
                  <a:noFill/>
                </a:ln>
                <a:solidFill>
                  <a:srgbClr val="03336E"/>
                </a:solidFill>
                <a:effectLst/>
                <a:uLnTx/>
                <a:uFillTx/>
                <a:latin typeface="+mn-lt"/>
                <a:ea typeface="+mn-ea"/>
                <a:cs typeface="+mn-cs"/>
              </a:rPr>
              <a:t>Mindsets / Attitudes</a:t>
            </a:r>
            <a:r>
              <a:rPr kumimoji="0" lang="en-US" sz="2000" b="1" i="0" strike="noStrike" kern="1200" cap="all" spc="0" normalizeH="0" baseline="0" noProof="0" dirty="0" smtClean="0">
                <a:ln>
                  <a:noFill/>
                </a:ln>
                <a:effectLst/>
                <a:uLnTx/>
                <a:uFillTx/>
                <a:latin typeface="+mn-lt"/>
                <a:ea typeface="+mn-ea"/>
                <a:cs typeface="+mn-cs"/>
              </a:rPr>
              <a:t>   </a:t>
            </a:r>
          </a:p>
          <a:p>
            <a:pPr lvl="0"/>
            <a:r>
              <a:rPr lang="en-US" sz="2000" dirty="0" smtClean="0">
                <a:latin typeface="+mn-lt"/>
              </a:rPr>
              <a:t> </a:t>
            </a:r>
          </a:p>
          <a:p>
            <a:pPr lvl="0"/>
            <a:r>
              <a:rPr lang="en-US" sz="2000" dirty="0" smtClean="0">
                <a:latin typeface="+mn-lt"/>
              </a:rPr>
              <a:t> </a:t>
            </a:r>
            <a:r>
              <a:rPr lang="en-US" sz="2000" b="0" dirty="0" smtClean="0">
                <a:solidFill>
                  <a:srgbClr val="03336E"/>
                </a:solidFill>
                <a:latin typeface="+mn-lt"/>
              </a:rPr>
              <a:t>Skeptical </a:t>
            </a:r>
          </a:p>
          <a:p>
            <a:pPr lvl="0"/>
            <a:r>
              <a:rPr lang="en-US" sz="2000" b="0" dirty="0" smtClean="0">
                <a:solidFill>
                  <a:srgbClr val="03336E"/>
                </a:solidFill>
                <a:latin typeface="+mn-lt"/>
              </a:rPr>
              <a:t> Critical</a:t>
            </a:r>
          </a:p>
          <a:p>
            <a:pPr lvl="0"/>
            <a:r>
              <a:rPr lang="en-US" sz="2000" b="0" dirty="0" smtClean="0">
                <a:solidFill>
                  <a:srgbClr val="03336E"/>
                </a:solidFill>
                <a:latin typeface="+mn-lt"/>
              </a:rPr>
              <a:t> Indifferent</a:t>
            </a:r>
          </a:p>
          <a:p>
            <a:pPr lvl="0"/>
            <a:r>
              <a:rPr lang="en-US" sz="2000" b="0" dirty="0" smtClean="0">
                <a:solidFill>
                  <a:srgbClr val="03336E"/>
                </a:solidFill>
                <a:latin typeface="+mn-lt"/>
              </a:rPr>
              <a:t> Dismissive </a:t>
            </a:r>
          </a:p>
          <a:p>
            <a:pPr lvl="0"/>
            <a:r>
              <a:rPr lang="en-US" sz="2000" b="0" dirty="0" smtClean="0">
                <a:solidFill>
                  <a:srgbClr val="03336E"/>
                </a:solidFill>
                <a:latin typeface="+mn-lt"/>
              </a:rPr>
              <a:t> Dominant</a:t>
            </a:r>
          </a:p>
          <a:p>
            <a:pPr lvl="0"/>
            <a:r>
              <a:rPr lang="en-US" sz="2000" b="0" dirty="0" smtClean="0">
                <a:solidFill>
                  <a:srgbClr val="03336E"/>
                </a:solidFill>
                <a:latin typeface="+mn-lt"/>
              </a:rPr>
              <a:t> Intimidated</a:t>
            </a:r>
          </a:p>
          <a:p>
            <a:pPr lvl="0"/>
            <a:r>
              <a:rPr lang="en-US" sz="2000" b="0" dirty="0" smtClean="0">
                <a:solidFill>
                  <a:srgbClr val="03336E"/>
                </a:solidFill>
                <a:latin typeface="+mn-lt"/>
              </a:rPr>
              <a:t> Defensive</a:t>
            </a:r>
          </a:p>
          <a:p>
            <a:pPr lvl="0"/>
            <a:r>
              <a:rPr lang="en-US" sz="2000" b="0" dirty="0" smtClean="0">
                <a:solidFill>
                  <a:srgbClr val="03336E"/>
                </a:solidFill>
                <a:latin typeface="+mn-lt"/>
              </a:rPr>
              <a:t> Uncertain</a:t>
            </a:r>
          </a:p>
          <a:p>
            <a:pPr lvl="0"/>
            <a:r>
              <a:rPr lang="en-US" sz="2000" dirty="0" smtClean="0">
                <a:latin typeface="+mn-lt"/>
              </a:rPr>
              <a:t> </a:t>
            </a:r>
            <a:endParaRPr lang="en-US" sz="2000" i="1" dirty="0" smtClean="0">
              <a:latin typeface="+mn-lt"/>
            </a:endParaRPr>
          </a:p>
          <a:p>
            <a:pPr marL="3886200" marR="0" lvl="8" indent="-2286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accent3">
                    <a:lumMod val="50000"/>
                  </a:schemeClr>
                </a:solidFill>
                <a:effectLst/>
                <a:uLnTx/>
                <a:uFillTx/>
                <a:latin typeface="+mn-lt"/>
                <a:ea typeface="+mn-ea"/>
                <a:cs typeface="+mn-cs"/>
              </a:rPr>
              <a:t>                                </a:t>
            </a: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
        <p:nvSpPr>
          <p:cNvPr id="9" name="Content Placeholder 2"/>
          <p:cNvSpPr txBox="1">
            <a:spLocks/>
          </p:cNvSpPr>
          <p:nvPr/>
        </p:nvSpPr>
        <p:spPr>
          <a:xfrm>
            <a:off x="3390900" y="2070100"/>
            <a:ext cx="5575300" cy="3733800"/>
          </a:xfrm>
          <a:prstGeom prst="rect">
            <a:avLst/>
          </a:prstGeom>
        </p:spPr>
        <p:txBody>
          <a:bodyPr vert="horz" lIns="91440" tIns="45720" rIns="91440" bIns="45720" rtlCol="0">
            <a:noAutofit/>
          </a:bodyPr>
          <a:lstStyle/>
          <a:p>
            <a:pPr marL="285750" indent="-285750" fontAlgn="auto">
              <a:spcBef>
                <a:spcPct val="20000"/>
              </a:spcBef>
              <a:spcAft>
                <a:spcPts val="0"/>
              </a:spcAft>
              <a:defRPr/>
            </a:pPr>
            <a:endParaRPr kumimoji="0" lang="en-US" sz="1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143000" lvl="2" indent="-228600">
              <a:spcBef>
                <a:spcPct val="20000"/>
              </a:spcBef>
            </a:pPr>
            <a:r>
              <a:rPr lang="en-US" sz="1800" i="1" dirty="0" smtClean="0">
                <a:latin typeface="+mn-lt"/>
              </a:rPr>
              <a:t>I’m curious.  Can you say more about…?</a:t>
            </a:r>
          </a:p>
          <a:p>
            <a:pPr marL="1143000" lvl="2" indent="-228600">
              <a:spcBef>
                <a:spcPct val="20000"/>
              </a:spcBef>
            </a:pPr>
            <a:r>
              <a:rPr lang="en-US" sz="1800" i="1" dirty="0" smtClean="0">
                <a:latin typeface="+mn-lt"/>
              </a:rPr>
              <a:t>What would you like to see happen?</a:t>
            </a:r>
          </a:p>
          <a:p>
            <a:pPr marL="1143000" lvl="2" indent="-228600">
              <a:spcBef>
                <a:spcPct val="20000"/>
              </a:spcBef>
            </a:pPr>
            <a:r>
              <a:rPr lang="en-US" sz="1800" i="1" dirty="0" smtClean="0">
                <a:latin typeface="+mn-lt"/>
              </a:rPr>
              <a:t>What good practices have you seen?</a:t>
            </a:r>
          </a:p>
          <a:p>
            <a:pPr marL="1143000" lvl="2" indent="-228600">
              <a:spcBef>
                <a:spcPct val="20000"/>
              </a:spcBef>
            </a:pPr>
            <a:r>
              <a:rPr lang="en-US" sz="1800" i="1" dirty="0" smtClean="0">
                <a:latin typeface="+mn-lt"/>
              </a:rPr>
              <a:t>What are the risks? Your major concerns?</a:t>
            </a:r>
          </a:p>
          <a:p>
            <a:pPr marL="1143000" lvl="2" indent="-228600">
              <a:spcBef>
                <a:spcPct val="20000"/>
              </a:spcBef>
            </a:pPr>
            <a:r>
              <a:rPr lang="en-US" sz="1800" i="1" dirty="0" smtClean="0">
                <a:latin typeface="+mn-lt"/>
              </a:rPr>
              <a:t>Have you considered … (options)</a:t>
            </a:r>
          </a:p>
          <a:p>
            <a:pPr marL="1143000" lvl="2" indent="-228600">
              <a:spcBef>
                <a:spcPct val="20000"/>
              </a:spcBef>
            </a:pPr>
            <a:r>
              <a:rPr lang="en-US" sz="1800" i="1" dirty="0" smtClean="0">
                <a:latin typeface="+mn-lt"/>
              </a:rPr>
              <a:t>What if we …</a:t>
            </a:r>
            <a:r>
              <a:rPr lang="en-US" sz="1800" i="1" dirty="0" smtClean="0">
                <a:latin typeface="+mn-lt"/>
                <a:ea typeface="+mn-ea"/>
              </a:rPr>
              <a:t>?</a:t>
            </a:r>
          </a:p>
          <a:p>
            <a:pPr marL="1143000" lvl="2" indent="-228600">
              <a:spcBef>
                <a:spcPct val="20000"/>
              </a:spcBef>
            </a:pPr>
            <a:r>
              <a:rPr lang="en-US" sz="1800" i="1" dirty="0" smtClean="0">
                <a:latin typeface="+mn-lt"/>
              </a:rPr>
              <a:t>What are the alternatives…?</a:t>
            </a:r>
          </a:p>
          <a:p>
            <a:pPr marL="1143000" lvl="2" indent="-228600">
              <a:spcBef>
                <a:spcPct val="20000"/>
              </a:spcBef>
            </a:pPr>
            <a:r>
              <a:rPr lang="en-US" sz="1800" i="1" dirty="0" smtClean="0">
                <a:latin typeface="+mn-lt"/>
              </a:rPr>
              <a:t>How can we help you to move forward…?</a:t>
            </a:r>
            <a:endParaRPr lang="en-US" sz="1800" i="1" dirty="0" smtClean="0">
              <a:latin typeface="+mn-lt"/>
              <a:ea typeface="+mn-ea"/>
            </a:endParaRPr>
          </a:p>
          <a:p>
            <a:pPr marL="342900" marR="0" lvl="0" indent="-342900" algn="l" defTabSz="914400" rtl="0" eaLnBrk="1" fontAlgn="auto" latinLnBrk="0" hangingPunct="1">
              <a:lnSpc>
                <a:spcPct val="120000"/>
              </a:lnSpc>
              <a:spcBef>
                <a:spcPct val="20000"/>
              </a:spcBef>
              <a:spcAft>
                <a:spcPts val="0"/>
              </a:spcAft>
              <a:buClrTx/>
              <a:buSzTx/>
              <a:tabLst/>
              <a:defRPr/>
            </a:pPr>
            <a:endParaRPr kumimoji="0" lang="en-US" sz="1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20000"/>
              </a:lnSpc>
              <a:spcBef>
                <a:spcPct val="20000"/>
              </a:spcBef>
              <a:spcAft>
                <a:spcPts val="0"/>
              </a:spcAft>
              <a:buClrTx/>
              <a:buSzTx/>
              <a:tabLst/>
              <a:defRPr/>
            </a:pPr>
            <a:endParaRPr kumimoji="0" lang="en-US" sz="1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grpSp>
        <p:nvGrpSpPr>
          <p:cNvPr id="4" name="Group 9"/>
          <p:cNvGrpSpPr/>
          <p:nvPr/>
        </p:nvGrpSpPr>
        <p:grpSpPr>
          <a:xfrm>
            <a:off x="3314700" y="1980927"/>
            <a:ext cx="5473700" cy="3801027"/>
            <a:chOff x="-2755325" y="3627803"/>
            <a:chExt cx="7205281" cy="4057085"/>
          </a:xfrm>
        </p:grpSpPr>
        <p:sp>
          <p:nvSpPr>
            <p:cNvPr id="5" name="Rounded Rectangle 4"/>
            <p:cNvSpPr/>
            <p:nvPr/>
          </p:nvSpPr>
          <p:spPr>
            <a:xfrm>
              <a:off x="-2755325" y="3627803"/>
              <a:ext cx="7205281" cy="3999175"/>
            </a:xfrm>
            <a:prstGeom prst="roundRect">
              <a:avLst/>
            </a:prstGeom>
            <a:solidFill>
              <a:schemeClr val="bg1"/>
            </a:solidFill>
            <a:ln>
              <a:solidFill>
                <a:srgbClr val="004A00"/>
              </a:solidFill>
            </a:ln>
          </p:spPr>
          <p:style>
            <a:lnRef idx="2">
              <a:schemeClr val="accent3"/>
            </a:lnRef>
            <a:fillRef idx="1">
              <a:schemeClr val="lt1"/>
            </a:fillRef>
            <a:effectRef idx="0">
              <a:schemeClr val="accent3"/>
            </a:effectRef>
            <a:fontRef idx="minor">
              <a:schemeClr val="dk1"/>
            </a:fontRef>
          </p:style>
          <p:txBody>
            <a:bodyPr rtlCol="0" anchor="ctr"/>
            <a:lstStyle/>
            <a:p>
              <a:pPr algn="ctr">
                <a:buNone/>
              </a:pPr>
              <a:endParaRPr lang="en-US" sz="3200" b="1" i="1" dirty="0" smtClean="0">
                <a:solidFill>
                  <a:srgbClr val="008064"/>
                </a:solidFill>
              </a:endParaRPr>
            </a:p>
          </p:txBody>
        </p:sp>
        <p:sp>
          <p:nvSpPr>
            <p:cNvPr id="7" name="Curved Left Arrow 6"/>
            <p:cNvSpPr/>
            <p:nvPr/>
          </p:nvSpPr>
          <p:spPr>
            <a:xfrm>
              <a:off x="1805313" y="3916371"/>
              <a:ext cx="1849205" cy="3768517"/>
            </a:xfrm>
            <a:prstGeom prst="curvedLeftArrow">
              <a:avLst>
                <a:gd name="adj1" fmla="val 31337"/>
                <a:gd name="adj2" fmla="val 50000"/>
                <a:gd name="adj3" fmla="val 25000"/>
              </a:avLst>
            </a:prstGeom>
            <a:solidFill>
              <a:srgbClr val="FFFFFF">
                <a:alpha val="85000"/>
              </a:srgbClr>
            </a:solidFill>
            <a:ln>
              <a:solidFill>
                <a:srgbClr val="004A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8" name="Rounded Rectangle 7"/>
            <p:cNvSpPr/>
            <p:nvPr/>
          </p:nvSpPr>
          <p:spPr bwMode="auto">
            <a:xfrm>
              <a:off x="-1198201" y="4642799"/>
              <a:ext cx="3560741" cy="1892994"/>
            </a:xfrm>
            <a:prstGeom prst="roundRect">
              <a:avLst/>
            </a:prstGeom>
            <a:solidFill>
              <a:schemeClr val="tx1"/>
            </a:solidFill>
            <a:ln>
              <a:solidFill>
                <a:srgbClr val="004A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spAutoFit/>
            </a:bodyPr>
            <a:lstStyle/>
            <a:p>
              <a:pPr algn="ctr">
                <a:spcBef>
                  <a:spcPct val="50000"/>
                </a:spcBef>
              </a:pPr>
              <a:r>
                <a:rPr lang="en-US" sz="2000" kern="0" dirty="0" smtClean="0">
                  <a:solidFill>
                    <a:schemeClr val="bg1"/>
                  </a:solidFill>
                  <a:latin typeface="Arial"/>
                  <a:cs typeface="Arial"/>
                </a:rPr>
                <a:t>Real </a:t>
              </a:r>
              <a:r>
                <a:rPr lang="en-US" sz="2000" kern="0" dirty="0">
                  <a:solidFill>
                    <a:schemeClr val="bg1"/>
                  </a:solidFill>
                  <a:latin typeface="Arial"/>
                  <a:cs typeface="Arial"/>
                </a:rPr>
                <a:t>change begins with a change in the questions that we ask ourselves and others.</a:t>
              </a:r>
              <a:endParaRPr lang="en-US" sz="2000" dirty="0">
                <a:solidFill>
                  <a:schemeClr val="bg1"/>
                </a:solidFill>
                <a:latin typeface="Arial" panose="020B0604020202020204" pitchFamily="34" charset="0"/>
                <a:cs typeface="Arial" panose="020B0604020202020204" pitchFamily="34" charset="0"/>
              </a:endParaRPr>
            </a:p>
          </p:txBody>
        </p:sp>
      </p:grpSp>
      <p:cxnSp>
        <p:nvCxnSpPr>
          <p:cNvPr id="11" name="Elbow Connector 10"/>
          <p:cNvCxnSpPr/>
          <p:nvPr/>
        </p:nvCxnSpPr>
        <p:spPr>
          <a:xfrm>
            <a:off x="1976023" y="2478959"/>
            <a:ext cx="1219200" cy="914400"/>
          </a:xfrm>
          <a:prstGeom prst="bentConnector3">
            <a:avLst>
              <a:gd name="adj1" fmla="val 63072"/>
            </a:avLst>
          </a:prstGeom>
          <a:ln w="57150" cap="flat" cmpd="sng" algn="ctr">
            <a:solidFill>
              <a:srgbClr val="002E42">
                <a:alpha val="50000"/>
              </a:srgbClr>
            </a:solidFill>
            <a:prstDash val="solid"/>
            <a:round/>
            <a:headEnd type="none" w="med" len="med"/>
            <a:tailEnd type="arrow" w="med" len="med"/>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Diagram 3"/>
          <p:cNvGraphicFramePr/>
          <p:nvPr/>
        </p:nvGraphicFramePr>
        <p:xfrm>
          <a:off x="360364" y="340771"/>
          <a:ext cx="8362589" cy="6374355"/>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Slide Number Placeholder 13"/>
          <p:cNvSpPr>
            <a:spLocks noGrp="1"/>
          </p:cNvSpPr>
          <p:nvPr>
            <p:ph type="sldNum" sz="quarter" idx="4294967295"/>
          </p:nvPr>
        </p:nvSpPr>
        <p:spPr>
          <a:xfrm>
            <a:off x="3632201" y="6435725"/>
            <a:ext cx="1884363" cy="279400"/>
          </a:xfrm>
          <a:prstGeom prst="rect">
            <a:avLst/>
          </a:prstGeom>
        </p:spPr>
        <p:txBody>
          <a:bodyPr/>
          <a:lstStyle/>
          <a:p>
            <a:pPr>
              <a:defRPr/>
            </a:pPr>
            <a:fld id="{2AA2D3C8-70B5-48AB-9677-4493E4F6365A}" type="slidenum">
              <a:rPr lang="en-US" smtClean="0">
                <a:solidFill>
                  <a:srgbClr val="FFFFFF"/>
                </a:solidFill>
              </a:rPr>
              <a:pPr>
                <a:defRPr/>
              </a:pPr>
              <a:t>14</a:t>
            </a:fld>
            <a:endParaRPr lang="en-US" dirty="0">
              <a:solidFill>
                <a:srgbClr val="FFFFFF"/>
              </a:solidFill>
            </a:endParaRPr>
          </a:p>
        </p:txBody>
      </p:sp>
      <p:sp>
        <p:nvSpPr>
          <p:cNvPr id="15" name="Text Box 5"/>
          <p:cNvSpPr txBox="1">
            <a:spLocks noChangeArrowheads="1"/>
          </p:cNvSpPr>
          <p:nvPr/>
        </p:nvSpPr>
        <p:spPr bwMode="auto">
          <a:xfrm>
            <a:off x="0" y="0"/>
            <a:ext cx="9144000" cy="64770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45720" rIns="45720" anchor="ctr" anchorCtr="1">
            <a:prstTxWarp prst="textNoShape">
              <a:avLst/>
            </a:prstTxWarp>
          </a:bodyPr>
          <a:lstStyle/>
          <a:p>
            <a:pPr eaLnBrk="0" hangingPunct="0">
              <a:buNone/>
            </a:pPr>
            <a:r>
              <a:rPr lang="en-US" sz="3200" b="1" dirty="0" smtClean="0">
                <a:solidFill>
                  <a:srgbClr val="FFFFFF"/>
                </a:solidFill>
                <a:latin typeface="Arial"/>
                <a:ea typeface="ヒラギノ角ゴ Pro W3" pitchFamily="-65" charset="-128"/>
                <a:cs typeface="ヒラギノ角ゴ Pro W3" pitchFamily="-65" charset="-128"/>
              </a:rPr>
              <a:t>How best to engage adult learners?</a:t>
            </a:r>
            <a:endParaRPr lang="en-US" sz="3200" b="1" dirty="0">
              <a:solidFill>
                <a:srgbClr val="FFFFFF"/>
              </a:solidFill>
              <a:latin typeface="Arial"/>
              <a:ea typeface="ヒラギノ角ゴ Pro W3" pitchFamily="-65" charset="-128"/>
              <a:cs typeface="ヒラギノ角ゴ Pro W3" pitchFamily="-65" charset="-128"/>
            </a:endParaRPr>
          </a:p>
        </p:txBody>
      </p:sp>
      <p:sp>
        <p:nvSpPr>
          <p:cNvPr id="17" name="TextBox 16"/>
          <p:cNvSpPr txBox="1"/>
          <p:nvPr/>
        </p:nvSpPr>
        <p:spPr>
          <a:xfrm>
            <a:off x="5516563" y="6047937"/>
            <a:ext cx="1865111" cy="400110"/>
          </a:xfrm>
          <a:prstGeom prst="rect">
            <a:avLst/>
          </a:prstGeom>
          <a:solidFill>
            <a:srgbClr val="FFFFFF"/>
          </a:solidFill>
        </p:spPr>
        <p:txBody>
          <a:bodyPr wrap="square" rtlCol="0">
            <a:spAutoFit/>
          </a:bodyPr>
          <a:lstStyle/>
          <a:p>
            <a:endParaRPr lang="en-US" sz="2000" dirty="0">
              <a:solidFill>
                <a:schemeClr val="accent6">
                  <a:lumMod val="50000"/>
                </a:schemeClr>
              </a:solidFill>
            </a:endParaRPr>
          </a:p>
        </p:txBody>
      </p:sp>
      <p:sp>
        <p:nvSpPr>
          <p:cNvPr id="19" name="Line 7"/>
          <p:cNvSpPr>
            <a:spLocks noChangeShapeType="1"/>
          </p:cNvSpPr>
          <p:nvPr/>
        </p:nvSpPr>
        <p:spPr bwMode="auto">
          <a:xfrm>
            <a:off x="4619460" y="1834720"/>
            <a:ext cx="1" cy="3558818"/>
          </a:xfrm>
          <a:prstGeom prst="line">
            <a:avLst/>
          </a:prstGeom>
          <a:noFill/>
          <a:ln w="57150" cap="flat" cmpd="sng" algn="ctr">
            <a:solidFill>
              <a:srgbClr val="0E6B75"/>
            </a:solidFill>
            <a:prstDash val="solid"/>
            <a:round/>
            <a:headEnd type="triangle" w="med" len="med"/>
            <a:tailEnd type="triangle" w="med" len="med"/>
          </a:ln>
        </p:spPr>
        <p:txBody>
          <a:bodyPr wrap="none" anchor="ctr">
            <a:prstTxWarp prst="textNoShape">
              <a:avLst/>
            </a:prstTxWarp>
          </a:bodyPr>
          <a:lstStyle/>
          <a:p>
            <a:endParaRPr lang="en-US" dirty="0"/>
          </a:p>
        </p:txBody>
      </p:sp>
      <p:sp>
        <p:nvSpPr>
          <p:cNvPr id="21" name="Line 7"/>
          <p:cNvSpPr>
            <a:spLocks noChangeShapeType="1"/>
          </p:cNvSpPr>
          <p:nvPr/>
        </p:nvSpPr>
        <p:spPr bwMode="auto">
          <a:xfrm flipV="1">
            <a:off x="2833214" y="3530600"/>
            <a:ext cx="3542185" cy="7056"/>
          </a:xfrm>
          <a:prstGeom prst="line">
            <a:avLst/>
          </a:prstGeom>
          <a:noFill/>
          <a:ln w="57150" cap="flat" cmpd="sng" algn="ctr">
            <a:solidFill>
              <a:srgbClr val="0E6B75"/>
            </a:solidFill>
            <a:prstDash val="solid"/>
            <a:round/>
            <a:headEnd type="triangle" w="med" len="med"/>
            <a:tailEnd type="triangle" w="med" len="med"/>
          </a:ln>
        </p:spPr>
        <p:txBody>
          <a:bodyPr wrap="none" anchor="ctr">
            <a:prstTxWarp prst="textNoShape">
              <a:avLst/>
            </a:prstTxWarp>
          </a:bodyPr>
          <a:lstStyle/>
          <a:p>
            <a:endParaRPr lang="en-US" dirty="0"/>
          </a:p>
        </p:txBody>
      </p:sp>
      <p:sp>
        <p:nvSpPr>
          <p:cNvPr id="22" name="TextBox 21"/>
          <p:cNvSpPr txBox="1"/>
          <p:nvPr/>
        </p:nvSpPr>
        <p:spPr>
          <a:xfrm>
            <a:off x="3864554" y="1074279"/>
            <a:ext cx="1695997" cy="707886"/>
          </a:xfrm>
          <a:prstGeom prst="rect">
            <a:avLst/>
          </a:prstGeom>
          <a:noFill/>
        </p:spPr>
        <p:txBody>
          <a:bodyPr wrap="none" rtlCol="0">
            <a:spAutoFit/>
          </a:bodyPr>
          <a:lstStyle/>
          <a:p>
            <a:pPr algn="ctr"/>
            <a:r>
              <a:rPr lang="en-US" sz="2000" dirty="0" smtClean="0">
                <a:latin typeface="+mn-lt"/>
              </a:rPr>
              <a:t>Concrete</a:t>
            </a:r>
          </a:p>
          <a:p>
            <a:pPr algn="ctr"/>
            <a:r>
              <a:rPr lang="en-US" sz="2000" dirty="0" smtClean="0">
                <a:latin typeface="+mn-lt"/>
              </a:rPr>
              <a:t>Experiences</a:t>
            </a:r>
            <a:endParaRPr lang="en-US" sz="2000" dirty="0">
              <a:latin typeface="+mn-lt"/>
            </a:endParaRPr>
          </a:p>
        </p:txBody>
      </p:sp>
      <p:sp>
        <p:nvSpPr>
          <p:cNvPr id="23" name="TextBox 22"/>
          <p:cNvSpPr txBox="1"/>
          <p:nvPr/>
        </p:nvSpPr>
        <p:spPr>
          <a:xfrm>
            <a:off x="3961900" y="5517682"/>
            <a:ext cx="1353230" cy="707886"/>
          </a:xfrm>
          <a:prstGeom prst="rect">
            <a:avLst/>
          </a:prstGeom>
          <a:noFill/>
        </p:spPr>
        <p:txBody>
          <a:bodyPr wrap="none" rtlCol="0">
            <a:spAutoFit/>
          </a:bodyPr>
          <a:lstStyle/>
          <a:p>
            <a:r>
              <a:rPr lang="en-US" sz="2000" dirty="0" smtClean="0">
                <a:latin typeface="+mn-lt"/>
              </a:rPr>
              <a:t>Abstract</a:t>
            </a:r>
          </a:p>
          <a:p>
            <a:r>
              <a:rPr lang="en-US" sz="2000" dirty="0" smtClean="0">
                <a:latin typeface="+mn-lt"/>
              </a:rPr>
              <a:t>Concepts</a:t>
            </a:r>
            <a:endParaRPr lang="en-US" sz="2000" dirty="0">
              <a:latin typeface="+mn-lt"/>
            </a:endParaRPr>
          </a:p>
        </p:txBody>
      </p:sp>
      <p:sp>
        <p:nvSpPr>
          <p:cNvPr id="24" name="TextBox 23"/>
          <p:cNvSpPr txBox="1"/>
          <p:nvPr/>
        </p:nvSpPr>
        <p:spPr>
          <a:xfrm>
            <a:off x="6840524" y="2980513"/>
            <a:ext cx="1398690" cy="707886"/>
          </a:xfrm>
          <a:prstGeom prst="rect">
            <a:avLst/>
          </a:prstGeom>
          <a:noFill/>
        </p:spPr>
        <p:txBody>
          <a:bodyPr wrap="none" rtlCol="0">
            <a:spAutoFit/>
          </a:bodyPr>
          <a:lstStyle/>
          <a:p>
            <a:pPr algn="ctr"/>
            <a:r>
              <a:rPr lang="en-US" sz="2000" dirty="0" smtClean="0">
                <a:latin typeface="+mn-lt"/>
              </a:rPr>
              <a:t>Reflective</a:t>
            </a:r>
          </a:p>
          <a:p>
            <a:pPr algn="ctr"/>
            <a:r>
              <a:rPr lang="en-US" sz="2000" dirty="0" smtClean="0">
                <a:latin typeface="+mn-lt"/>
              </a:rPr>
              <a:t>Analysis</a:t>
            </a:r>
            <a:endParaRPr lang="en-US" sz="2000" dirty="0">
              <a:latin typeface="+mn-lt"/>
            </a:endParaRPr>
          </a:p>
        </p:txBody>
      </p:sp>
      <p:sp>
        <p:nvSpPr>
          <p:cNvPr id="25" name="TextBox 24"/>
          <p:cNvSpPr txBox="1"/>
          <p:nvPr/>
        </p:nvSpPr>
        <p:spPr>
          <a:xfrm>
            <a:off x="474724" y="2929713"/>
            <a:ext cx="2187418" cy="707886"/>
          </a:xfrm>
          <a:prstGeom prst="rect">
            <a:avLst/>
          </a:prstGeom>
          <a:noFill/>
        </p:spPr>
        <p:txBody>
          <a:bodyPr wrap="none" rtlCol="0">
            <a:spAutoFit/>
          </a:bodyPr>
          <a:lstStyle/>
          <a:p>
            <a:pPr algn="ctr"/>
            <a:r>
              <a:rPr lang="en-US" sz="2000" dirty="0" smtClean="0">
                <a:latin typeface="+mn-lt"/>
              </a:rPr>
              <a:t>Active</a:t>
            </a:r>
          </a:p>
          <a:p>
            <a:pPr algn="ctr"/>
            <a:r>
              <a:rPr lang="en-US" sz="2000" dirty="0" smtClean="0">
                <a:latin typeface="+mn-lt"/>
              </a:rPr>
              <a:t>Experimentation</a:t>
            </a:r>
            <a:endParaRPr lang="en-US" sz="20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accel="50000" decel="5000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
          <p:cNvGrpSpPr/>
          <p:nvPr/>
        </p:nvGrpSpPr>
        <p:grpSpPr>
          <a:xfrm>
            <a:off x="2193381" y="1755608"/>
            <a:ext cx="4108709" cy="3677323"/>
            <a:chOff x="1524000" y="1524000"/>
            <a:chExt cx="3886200" cy="3581400"/>
          </a:xfrm>
          <a:solidFill>
            <a:srgbClr val="09474E"/>
          </a:solidFill>
        </p:grpSpPr>
        <p:sp>
          <p:nvSpPr>
            <p:cNvPr id="12292" name="AutoShape 3"/>
            <p:cNvSpPr>
              <a:spLocks noChangeArrowheads="1"/>
            </p:cNvSpPr>
            <p:nvPr/>
          </p:nvSpPr>
          <p:spPr bwMode="auto">
            <a:xfrm>
              <a:off x="1524000" y="1524000"/>
              <a:ext cx="3886200" cy="3581400"/>
            </a:xfrm>
            <a:prstGeom prst="flowChartOr">
              <a:avLst/>
            </a:prstGeom>
            <a:grpFill/>
            <a:ln>
              <a:solidFill>
                <a:schemeClr val="accent6">
                  <a:lumMod val="50000"/>
                </a:schemeClr>
              </a:solidFill>
              <a:headEnd/>
              <a:tailEnd/>
            </a:ln>
          </p:spPr>
          <p:style>
            <a:lnRef idx="1">
              <a:schemeClr val="accent2"/>
            </a:lnRef>
            <a:fillRef idx="3">
              <a:schemeClr val="accent2"/>
            </a:fillRef>
            <a:effectRef idx="2">
              <a:schemeClr val="accent2"/>
            </a:effectRef>
            <a:fontRef idx="minor">
              <a:schemeClr val="lt1"/>
            </a:fontRef>
          </p:style>
          <p:txBody>
            <a:bodyPr wrap="none" anchor="ctr">
              <a:prstTxWarp prst="textNoShape">
                <a:avLst/>
              </a:prstTxWarp>
            </a:bodyPr>
            <a:lstStyle/>
            <a:p>
              <a:pPr algn="ctr"/>
              <a:endParaRPr lang="en-US" dirty="0">
                <a:latin typeface="Helvetica" pitchFamily="-110" charset="0"/>
              </a:endParaRPr>
            </a:p>
          </p:txBody>
        </p:sp>
        <p:sp>
          <p:nvSpPr>
            <p:cNvPr id="12293" name="Text Box 4"/>
            <p:cNvSpPr txBox="1">
              <a:spLocks noChangeArrowheads="1"/>
            </p:cNvSpPr>
            <p:nvPr/>
          </p:nvSpPr>
          <p:spPr bwMode="auto">
            <a:xfrm>
              <a:off x="3553169" y="2533198"/>
              <a:ext cx="1600200"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smtClean="0">
                  <a:solidFill>
                    <a:schemeClr val="bg1"/>
                  </a:solidFill>
                  <a:latin typeface="Helvetica" pitchFamily="-110" charset="0"/>
                </a:rPr>
                <a:t>Motivate</a:t>
              </a:r>
              <a:r>
                <a:rPr lang="en-US" sz="2000" b="1" dirty="0" smtClean="0">
                  <a:solidFill>
                    <a:schemeClr val="bg1"/>
                  </a:solidFill>
                  <a:latin typeface="Helvetica" pitchFamily="-110" charset="0"/>
                </a:rPr>
                <a:t>!</a:t>
              </a:r>
              <a:endParaRPr lang="en-US" sz="2000" b="1" dirty="0">
                <a:solidFill>
                  <a:schemeClr val="bg1"/>
                </a:solidFill>
                <a:latin typeface="Helvetica" pitchFamily="-110" charset="0"/>
              </a:endParaRPr>
            </a:p>
          </p:txBody>
        </p:sp>
        <p:sp>
          <p:nvSpPr>
            <p:cNvPr id="12294" name="Text Box 5"/>
            <p:cNvSpPr txBox="1">
              <a:spLocks noChangeArrowheads="1"/>
            </p:cNvSpPr>
            <p:nvPr/>
          </p:nvSpPr>
          <p:spPr bwMode="auto">
            <a:xfrm>
              <a:off x="3581400" y="3505200"/>
              <a:ext cx="1362075" cy="689421"/>
            </a:xfrm>
            <a:prstGeom prst="rect">
              <a:avLst/>
            </a:prstGeom>
            <a:grpFill/>
            <a:ln>
              <a:solidFill>
                <a:srgbClr val="336600"/>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Inform</a:t>
              </a:r>
              <a:endParaRPr lang="en-US" sz="2000" dirty="0" smtClean="0">
                <a:solidFill>
                  <a:srgbClr val="FFFFFF"/>
                </a:solidFill>
                <a:latin typeface="Helvetica" pitchFamily="-110" charset="0"/>
              </a:endParaRPr>
            </a:p>
            <a:p>
              <a:pPr>
                <a:buNone/>
              </a:pPr>
              <a:r>
                <a:rPr lang="en-US" sz="2000" b="1" dirty="0" smtClean="0">
                  <a:solidFill>
                    <a:srgbClr val="FFFFFF"/>
                  </a:solidFill>
                  <a:latin typeface="Helvetica" pitchFamily="-110" charset="0"/>
                </a:rPr>
                <a:t>&amp; </a:t>
              </a:r>
              <a:r>
                <a:rPr lang="en-US" sz="2000" b="1" i="1" dirty="0">
                  <a:solidFill>
                    <a:srgbClr val="FFFFFF"/>
                  </a:solidFill>
                  <a:latin typeface="Helvetica" pitchFamily="-110" charset="0"/>
                </a:rPr>
                <a:t>Analyze</a:t>
              </a:r>
            </a:p>
          </p:txBody>
        </p:sp>
      </p:grpSp>
      <p:sp>
        <p:nvSpPr>
          <p:cNvPr id="12290" name="Slide Number Placeholder 5"/>
          <p:cNvSpPr>
            <a:spLocks noGrp="1"/>
          </p:cNvSpPr>
          <p:nvPr>
            <p:ph type="sldNum" sz="quarter" idx="10"/>
          </p:nvPr>
        </p:nvSpPr>
        <p:spPr bwMode="auto">
          <a:noFill/>
          <a:ln>
            <a:miter lim="800000"/>
            <a:headEnd/>
            <a:tailEnd/>
          </a:ln>
        </p:spPr>
        <p:txBody>
          <a:bodyPr/>
          <a:lstStyle/>
          <a:p>
            <a:fld id="{D74B86F1-CA7B-EE41-B8DB-0E1062BAD8F4}" type="slidenum">
              <a:rPr lang="en-GB">
                <a:latin typeface="Helvetica" pitchFamily="-110" charset="0"/>
                <a:ea typeface="ＭＳ Ｐゴシック" pitchFamily="-110" charset="-128"/>
                <a:cs typeface="ＭＳ Ｐゴシック" pitchFamily="-110" charset="-128"/>
              </a:rPr>
              <a:pPr/>
              <a:t>15</a:t>
            </a:fld>
            <a:endParaRPr lang="en-GB" sz="1600" dirty="0">
              <a:latin typeface="Helvetica" pitchFamily="-110" charset="0"/>
              <a:ea typeface="ＭＳ Ｐゴシック" pitchFamily="-110" charset="-128"/>
              <a:cs typeface="ＭＳ Ｐゴシック" pitchFamily="-110" charset="-128"/>
            </a:endParaRPr>
          </a:p>
        </p:txBody>
      </p:sp>
      <p:sp>
        <p:nvSpPr>
          <p:cNvPr id="12291" name="Rectangle 2"/>
          <p:cNvSpPr>
            <a:spLocks noGrp="1"/>
          </p:cNvSpPr>
          <p:nvPr>
            <p:ph type="title" idx="4294967295"/>
          </p:nvPr>
        </p:nvSpPr>
        <p:spPr>
          <a:xfrm>
            <a:off x="152401" y="279402"/>
            <a:ext cx="7775575" cy="595489"/>
          </a:xfrm>
        </p:spPr>
        <p:txBody>
          <a:bodyPr>
            <a:normAutofit fontScale="90000"/>
          </a:bodyPr>
          <a:lstStyle/>
          <a:p>
            <a:pPr algn="l"/>
            <a:r>
              <a:rPr lang="en-US" sz="2400" cap="none" dirty="0" smtClean="0">
                <a:latin typeface="Helvetica" pitchFamily="-110" charset="0"/>
                <a:ea typeface="ＭＳ Ｐゴシック" pitchFamily="-110" charset="-128"/>
              </a:rPr>
              <a:t>Training Design</a:t>
            </a:r>
            <a:br>
              <a:rPr lang="en-US" sz="2400" cap="none" dirty="0" smtClean="0">
                <a:latin typeface="Helvetica" pitchFamily="-110" charset="0"/>
                <a:ea typeface="ＭＳ Ｐゴシック" pitchFamily="-110" charset="-128"/>
              </a:rPr>
            </a:br>
            <a:r>
              <a:rPr lang="en-US" sz="2400" b="1" dirty="0" smtClean="0">
                <a:solidFill>
                  <a:schemeClr val="tx1"/>
                </a:solidFill>
                <a:latin typeface="Helvetica" pitchFamily="-110" charset="0"/>
                <a:ea typeface="ＭＳ Ｐゴシック" pitchFamily="-110" charset="-128"/>
              </a:rPr>
              <a:t>Experiential Adult Learning Design</a:t>
            </a:r>
            <a:endParaRPr lang="en-US" sz="2400" b="1" dirty="0" smtClean="0">
              <a:solidFill>
                <a:srgbClr val="000000"/>
              </a:solidFill>
              <a:latin typeface="Helvetica" pitchFamily="-110" charset="0"/>
              <a:ea typeface="ＭＳ Ｐゴシック" pitchFamily="-110" charset="-128"/>
            </a:endParaRPr>
          </a:p>
        </p:txBody>
      </p:sp>
      <p:sp>
        <p:nvSpPr>
          <p:cNvPr id="12297" name="Text Box 8"/>
          <p:cNvSpPr txBox="1">
            <a:spLocks noChangeArrowheads="1"/>
          </p:cNvSpPr>
          <p:nvPr/>
        </p:nvSpPr>
        <p:spPr bwMode="auto">
          <a:xfrm>
            <a:off x="6395156" y="1696157"/>
            <a:ext cx="2184401" cy="1231106"/>
          </a:xfrm>
          <a:prstGeom prst="rect">
            <a:avLst/>
          </a:prstGeom>
          <a:noFill/>
          <a:ln w="9525">
            <a:noFill/>
            <a:miter lim="800000"/>
            <a:headEnd/>
            <a:tailEnd/>
          </a:ln>
        </p:spPr>
        <p:txBody>
          <a:bodyPr wrap="square">
            <a:prstTxWarp prst="textNoShape">
              <a:avLst/>
            </a:prstTxWarp>
            <a:spAutoFit/>
          </a:bodyPr>
          <a:lstStyle/>
          <a:p>
            <a:pPr>
              <a:buNone/>
            </a:pPr>
            <a:r>
              <a:rPr lang="en-US" sz="2400" b="0" i="1" dirty="0">
                <a:solidFill>
                  <a:srgbClr val="0B5A37"/>
                </a:solidFill>
                <a:latin typeface="Helvetica" pitchFamily="-110" charset="0"/>
              </a:rPr>
              <a:t>Who?  Why?</a:t>
            </a:r>
            <a:endParaRPr lang="en-US" sz="2400" b="0" i="1" dirty="0" smtClean="0">
              <a:solidFill>
                <a:srgbClr val="0B5A37"/>
              </a:solidFill>
              <a:latin typeface="Helvetica" pitchFamily="-110" charset="0"/>
            </a:endParaRPr>
          </a:p>
          <a:p>
            <a:endParaRPr lang="en-US" sz="1700" dirty="0" smtClean="0">
              <a:latin typeface="Helvetica" pitchFamily="-110" charset="0"/>
            </a:endParaRPr>
          </a:p>
          <a:p>
            <a:endParaRPr lang="en-US" sz="1700" dirty="0">
              <a:latin typeface="Helvetica" pitchFamily="-110" charset="0"/>
            </a:endParaRPr>
          </a:p>
          <a:p>
            <a:r>
              <a:rPr lang="en-US" dirty="0">
                <a:latin typeface="Helvetica" pitchFamily="-110" charset="0"/>
              </a:rPr>
              <a:t> </a:t>
            </a:r>
          </a:p>
        </p:txBody>
      </p:sp>
      <p:sp>
        <p:nvSpPr>
          <p:cNvPr id="12298" name="Text Box 9"/>
          <p:cNvSpPr txBox="1">
            <a:spLocks noChangeArrowheads="1"/>
          </p:cNvSpPr>
          <p:nvPr/>
        </p:nvSpPr>
        <p:spPr bwMode="auto">
          <a:xfrm>
            <a:off x="6801556" y="4202291"/>
            <a:ext cx="1425222"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0B5A37"/>
                </a:solidFill>
                <a:latin typeface="Helvetica" pitchFamily="-110" charset="0"/>
              </a:rPr>
              <a:t>What</a:t>
            </a:r>
            <a:r>
              <a:rPr lang="en-US" sz="2400" b="0" i="1" dirty="0" smtClean="0">
                <a:solidFill>
                  <a:srgbClr val="0B5A37"/>
                </a:solidFill>
                <a:latin typeface="Helvetica" pitchFamily="-110" charset="0"/>
              </a:rPr>
              <a:t>?</a:t>
            </a:r>
            <a:endParaRPr lang="en-US" sz="2400" b="0" i="1" dirty="0">
              <a:solidFill>
                <a:srgbClr val="0B5A37"/>
              </a:solidFill>
              <a:latin typeface="Helvetica" pitchFamily="-110" charset="0"/>
            </a:endParaRPr>
          </a:p>
        </p:txBody>
      </p:sp>
      <p:sp>
        <p:nvSpPr>
          <p:cNvPr id="12299" name="Text Box 11"/>
          <p:cNvSpPr txBox="1">
            <a:spLocks noChangeArrowheads="1"/>
          </p:cNvSpPr>
          <p:nvPr/>
        </p:nvSpPr>
        <p:spPr bwMode="auto">
          <a:xfrm>
            <a:off x="883355" y="1919114"/>
            <a:ext cx="1828800" cy="461963"/>
          </a:xfrm>
          <a:prstGeom prst="rect">
            <a:avLst/>
          </a:prstGeom>
          <a:noFill/>
          <a:ln w="9525">
            <a:noFill/>
            <a:miter lim="800000"/>
            <a:headEnd/>
            <a:tailEnd/>
          </a:ln>
        </p:spPr>
        <p:txBody>
          <a:bodyPr>
            <a:prstTxWarp prst="textNoShape">
              <a:avLst/>
            </a:prstTxWarp>
            <a:spAutoFit/>
          </a:bodyPr>
          <a:lstStyle/>
          <a:p>
            <a:pPr>
              <a:spcBef>
                <a:spcPct val="50000"/>
              </a:spcBef>
              <a:buNone/>
            </a:pPr>
            <a:r>
              <a:rPr lang="en-US" sz="2400" b="0" i="1" dirty="0">
                <a:solidFill>
                  <a:srgbClr val="0B5A37"/>
                </a:solidFill>
                <a:latin typeface="Helvetica" pitchFamily="-110" charset="0"/>
              </a:rPr>
              <a:t>What if…?</a:t>
            </a:r>
          </a:p>
        </p:txBody>
      </p:sp>
      <p:sp>
        <p:nvSpPr>
          <p:cNvPr id="12303" name="Text Box 9"/>
          <p:cNvSpPr txBox="1">
            <a:spLocks noChangeArrowheads="1"/>
          </p:cNvSpPr>
          <p:nvPr/>
        </p:nvSpPr>
        <p:spPr bwMode="auto">
          <a:xfrm>
            <a:off x="1230490" y="4425247"/>
            <a:ext cx="1210733"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455C62"/>
                </a:solidFill>
                <a:latin typeface="Helvetica" pitchFamily="-110" charset="0"/>
              </a:rPr>
              <a:t>How</a:t>
            </a:r>
            <a:r>
              <a:rPr lang="en-US" sz="2400" b="0" i="1" dirty="0" smtClean="0">
                <a:solidFill>
                  <a:srgbClr val="455C62"/>
                </a:solidFill>
                <a:latin typeface="Helvetica" pitchFamily="-110" charset="0"/>
              </a:rPr>
              <a:t>?</a:t>
            </a:r>
            <a:endParaRPr lang="en-US" sz="2400" b="0" i="1" dirty="0">
              <a:solidFill>
                <a:srgbClr val="455C62"/>
              </a:solidFill>
              <a:latin typeface="Helvetica" pitchFamily="-110" charset="0"/>
            </a:endParaRPr>
          </a:p>
        </p:txBody>
      </p:sp>
      <p:sp>
        <p:nvSpPr>
          <p:cNvPr id="16" name="Curved Left Arrow 15"/>
          <p:cNvSpPr/>
          <p:nvPr/>
        </p:nvSpPr>
        <p:spPr>
          <a:xfrm>
            <a:off x="5080658" y="1474889"/>
            <a:ext cx="1524000" cy="4267200"/>
          </a:xfrm>
          <a:prstGeom prst="curvedLeftArrow">
            <a:avLst>
              <a:gd name="adj1" fmla="val 31337"/>
              <a:gd name="adj2" fmla="val 50000"/>
              <a:gd name="adj3" fmla="val 25000"/>
            </a:avLst>
          </a:prstGeom>
          <a:solidFill>
            <a:srgbClr val="D6CA74">
              <a:alpha val="85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cxnSp>
        <p:nvCxnSpPr>
          <p:cNvPr id="17" name="Straight Arrow Connector 16"/>
          <p:cNvCxnSpPr>
            <a:stCxn id="12292" idx="0"/>
            <a:endCxn id="12292" idx="4"/>
          </p:cNvCxnSpPr>
          <p:nvPr/>
        </p:nvCxnSpPr>
        <p:spPr bwMode="auto">
          <a:xfrm rot="16200000" flipH="1">
            <a:off x="2409074" y="3594268"/>
            <a:ext cx="3677323" cy="1588"/>
          </a:xfrm>
          <a:prstGeom prst="straightConnector1">
            <a:avLst/>
          </a:prstGeom>
          <a:noFill/>
          <a:ln w="38100" cap="flat" cmpd="sng" algn="ctr">
            <a:solidFill>
              <a:schemeClr val="bg1"/>
            </a:solidFill>
            <a:prstDash val="solid"/>
            <a:round/>
            <a:headEnd type="arrow"/>
            <a:tailEnd type="arrow"/>
          </a:ln>
          <a:effectLst/>
        </p:spPr>
      </p:cxnSp>
      <p:cxnSp>
        <p:nvCxnSpPr>
          <p:cNvPr id="18" name="Straight Arrow Connector 17"/>
          <p:cNvCxnSpPr>
            <a:stCxn id="12292" idx="6"/>
            <a:endCxn id="12292" idx="2"/>
          </p:cNvCxnSpPr>
          <p:nvPr/>
        </p:nvCxnSpPr>
        <p:spPr bwMode="auto">
          <a:xfrm flipH="1">
            <a:off x="2193381" y="3594268"/>
            <a:ext cx="4108709" cy="1588"/>
          </a:xfrm>
          <a:prstGeom prst="straightConnector1">
            <a:avLst/>
          </a:prstGeom>
          <a:noFill/>
          <a:ln w="38100" cap="flat" cmpd="sng" algn="ctr">
            <a:solidFill>
              <a:schemeClr val="bg1"/>
            </a:solidFill>
            <a:prstDash val="solid"/>
            <a:round/>
            <a:headEnd type="arrow"/>
            <a:tailEnd type="arrow"/>
          </a:ln>
          <a:effectLst/>
        </p:spPr>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 name="Text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BD57654-A2B6-B44A-B1D2-B1F22EF0EB32}"/>
              </a:ext>
            </a:extLst>
          </p:cNvPr>
          <p:cNvSpPr txBox="1">
            <a:spLocks/>
          </p:cNvSpPr>
          <p:nvPr/>
        </p:nvSpPr>
        <p:spPr bwMode="auto">
          <a:xfrm>
            <a:off x="571500" y="1739900"/>
            <a:ext cx="7670799" cy="40894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a="http://schemas.openxmlformats.org/drawingml/2006/main" xmlns:r="http://schemas.openxmlformats.org/officeDocument/2006/relationships" xmlns:p="http://schemas.openxmlformats.org/presentationml/2006/main" xmlns:mc="http://schemas.openxmlformats.org/markup-compatibility/2006" xmlns:mv="urn:schemas-microsoft-com:mac:vml" xmlns="" xmlns:ma14="http://schemas.microsoft.com/office/mac/drawingml/2011/main" val="1"/>
            </a:ext>
          </a:extLst>
        </p:spPr>
        <p:txBody>
          <a:bodyPr vert="horz" wrap="square" lIns="0" tIns="0" rIns="0" bIns="0" numCol="1" anchor="t" anchorCtr="0" compatLnSpc="1">
            <a:prstTxWarp prst="textNoShape">
              <a:avLst/>
            </a:prstTxWarp>
            <a:noAutofit/>
          </a:bodyPr>
          <a:lstStyle/>
          <a:p>
            <a:pPr marL="457200" lvl="0" indent="-457200">
              <a:spcBef>
                <a:spcPts val="2400"/>
              </a:spcBef>
              <a:buClr>
                <a:srgbClr val="00783C"/>
              </a:buClr>
              <a:buAutoNum type="arabicPeriod"/>
              <a:tabLst>
                <a:tab pos="8402638" algn="r"/>
              </a:tabLst>
              <a:defRPr/>
            </a:pPr>
            <a:r>
              <a:rPr lang="en-US" sz="2000" b="0" dirty="0" smtClean="0">
                <a:solidFill>
                  <a:srgbClr val="000000"/>
                </a:solidFill>
                <a:ea typeface="Calibri"/>
                <a:cs typeface="Calibri"/>
              </a:rPr>
              <a:t>________________as applied to business means that the company’s long-term success lies in performing well financially, socially and environmentally.  </a:t>
            </a:r>
          </a:p>
          <a:p>
            <a:pPr marL="457200" lvl="0" indent="-457200">
              <a:spcBef>
                <a:spcPts val="2400"/>
              </a:spcBef>
              <a:buClr>
                <a:srgbClr val="00783C"/>
              </a:buClr>
              <a:buAutoNum type="arabicPeriod"/>
              <a:tabLst>
                <a:tab pos="8402638" algn="r"/>
              </a:tabLst>
              <a:defRPr/>
            </a:pPr>
            <a:r>
              <a:rPr lang="en-US" sz="2000" b="0" kern="0" dirty="0" smtClean="0">
                <a:solidFill>
                  <a:srgbClr val="000000"/>
                </a:solidFill>
                <a:ea typeface="Calibri"/>
                <a:cs typeface="Calibri"/>
              </a:rPr>
              <a:t>___________r</a:t>
            </a:r>
            <a:r>
              <a:rPr lang="en-US" sz="2000" b="0" kern="0" dirty="0" smtClean="0">
                <a:cs typeface="Calibri"/>
              </a:rPr>
              <a:t>efers to the </a:t>
            </a:r>
            <a:r>
              <a:rPr lang="en-US" sz="2000" b="0" i="1" kern="0" dirty="0" smtClean="0">
                <a:cs typeface="Calibri"/>
              </a:rPr>
              <a:t>shared</a:t>
            </a:r>
            <a:r>
              <a:rPr lang="en-US" sz="2000" b="0" kern="0" dirty="0" smtClean="0">
                <a:cs typeface="Calibri"/>
              </a:rPr>
              <a:t> set of values, assumptions and traditions about acceptable (or unacceptable) conduct. </a:t>
            </a:r>
            <a:endParaRPr lang="en-US" sz="2000" b="0" dirty="0" smtClean="0">
              <a:solidFill>
                <a:srgbClr val="000000"/>
              </a:solidFill>
              <a:ea typeface="Calibri"/>
              <a:cs typeface="Calibri"/>
            </a:endParaRPr>
          </a:p>
          <a:p>
            <a:pPr marL="457200" indent="-457200">
              <a:spcBef>
                <a:spcPts val="2400"/>
              </a:spcBef>
              <a:buClr>
                <a:srgbClr val="00783C"/>
              </a:buClr>
              <a:tabLst>
                <a:tab pos="8402638" algn="r"/>
              </a:tabLst>
              <a:defRPr/>
            </a:pPr>
            <a:r>
              <a:rPr lang="en-US" sz="2000" b="0" dirty="0" smtClean="0">
                <a:solidFill>
                  <a:srgbClr val="000000"/>
                </a:solidFill>
                <a:ea typeface="Calibri"/>
                <a:cs typeface="Calibri"/>
              </a:rPr>
              <a:t>3.    __________o</a:t>
            </a:r>
            <a:r>
              <a:rPr lang="en-US" sz="2000" b="0" dirty="0" smtClean="0"/>
              <a:t>penness within and outside an organization, based on information management systems, stakeholder engagement and credible, relevant and accessible reporting.</a:t>
            </a:r>
          </a:p>
          <a:p>
            <a:pPr marL="457200" lvl="0" indent="-457200">
              <a:spcBef>
                <a:spcPts val="2400"/>
              </a:spcBef>
              <a:buClr>
                <a:srgbClr val="00783C"/>
              </a:buClr>
              <a:tabLst>
                <a:tab pos="8402638" algn="r"/>
              </a:tabLst>
              <a:defRPr/>
            </a:pPr>
            <a:r>
              <a:rPr lang="en-US" sz="2000" b="0" kern="0" dirty="0" smtClean="0">
                <a:solidFill>
                  <a:srgbClr val="000000"/>
                </a:solidFill>
                <a:ea typeface="Calibri"/>
                <a:cs typeface="Calibri"/>
              </a:rPr>
              <a:t>4.   __________relates to the duty to report material information on compliance, investment decisions and sustainability risks.</a:t>
            </a:r>
          </a:p>
          <a:p>
            <a:pPr marL="457200" indent="-457200">
              <a:spcBef>
                <a:spcPts val="2400"/>
              </a:spcBef>
              <a:buClr>
                <a:srgbClr val="00783C"/>
              </a:buClr>
              <a:buFont typeface="Arial"/>
              <a:buChar char="•"/>
              <a:tabLst>
                <a:tab pos="8402638" algn="r"/>
              </a:tabLst>
              <a:defRPr/>
            </a:pPr>
            <a:endParaRPr lang="en-US" sz="2000" b="0" dirty="0" smtClean="0"/>
          </a:p>
          <a:p>
            <a:pPr marL="457200" lvl="0" indent="-457200">
              <a:spcBef>
                <a:spcPts val="2400"/>
              </a:spcBef>
              <a:buClr>
                <a:srgbClr val="00783C"/>
              </a:buClr>
              <a:buFont typeface="Arial"/>
              <a:buChar char="•"/>
              <a:tabLst>
                <a:tab pos="8402638" algn="r"/>
              </a:tabLst>
              <a:defRPr/>
            </a:pPr>
            <a:endParaRPr lang="en-US" sz="2000" b="0" dirty="0" smtClean="0">
              <a:solidFill>
                <a:srgbClr val="000000"/>
              </a:solidFill>
              <a:ea typeface="Calibri"/>
              <a:cs typeface="Calibri"/>
            </a:endParaRPr>
          </a:p>
          <a:p>
            <a:pPr marL="457200" indent="-457200">
              <a:spcBef>
                <a:spcPts val="2400"/>
              </a:spcBef>
              <a:buClr>
                <a:srgbClr val="00783C"/>
              </a:buClr>
              <a:buFont typeface="Arial"/>
              <a:buChar char="•"/>
              <a:tabLst>
                <a:tab pos="8402638" algn="r"/>
              </a:tabLst>
              <a:defRPr/>
            </a:pPr>
            <a:endParaRPr lang="en-US" sz="2000" b="0" kern="0" dirty="0" smtClean="0">
              <a:latin typeface="+mn-lt"/>
              <a:cs typeface="Calibri"/>
            </a:endParaRPr>
          </a:p>
          <a:p>
            <a:pPr marL="457200" lvl="0" indent="-457200">
              <a:spcBef>
                <a:spcPts val="2400"/>
              </a:spcBef>
              <a:buClr>
                <a:srgbClr val="00783C"/>
              </a:buClr>
              <a:buFont typeface="Arial"/>
              <a:buChar char="•"/>
              <a:tabLst>
                <a:tab pos="8402638" algn="r"/>
              </a:tabLst>
              <a:defRPr/>
            </a:pPr>
            <a:endParaRPr kumimoji="0" lang="en-US" sz="2000" b="0" i="0" u="none" strike="noStrike" kern="0" cap="none" spc="0" normalizeH="0" baseline="0" noProof="0" dirty="0" smtClean="0">
              <a:ln>
                <a:noFill/>
              </a:ln>
              <a:effectLst/>
              <a:uLnTx/>
              <a:uFillTx/>
              <a:latin typeface="+mn-lt"/>
              <a:ea typeface="ＭＳ Ｐゴシック" charset="0"/>
              <a:cs typeface="Calibri"/>
            </a:endParaRPr>
          </a:p>
          <a:p>
            <a:pPr marL="457200" marR="0" lvl="0" indent="-457200" algn="l" defTabSz="914400" rtl="0" eaLnBrk="1" fontAlgn="base" latinLnBrk="0" hangingPunct="1">
              <a:lnSpc>
                <a:spcPct val="100000"/>
              </a:lnSpc>
              <a:spcBef>
                <a:spcPts val="2400"/>
              </a:spcBef>
              <a:spcAft>
                <a:spcPct val="0"/>
              </a:spcAft>
              <a:buClr>
                <a:srgbClr val="00783C"/>
              </a:buClr>
              <a:buSzTx/>
              <a:buFont typeface="Arial"/>
              <a:buChar char="•"/>
              <a:tabLst>
                <a:tab pos="8402638" algn="r"/>
              </a:tabLst>
              <a:defRPr/>
            </a:pPr>
            <a:endParaRPr kumimoji="0" lang="en-US" sz="2000" b="0" i="0" u="none" strike="noStrike" kern="0" cap="none" spc="0" normalizeH="0" baseline="0" noProof="0" dirty="0">
              <a:ln>
                <a:noFill/>
              </a:ln>
              <a:effectLst/>
              <a:uLnTx/>
              <a:uFillTx/>
              <a:latin typeface="+mn-lt"/>
              <a:ea typeface="ＭＳ Ｐゴシック" charset="0"/>
              <a:cs typeface="Calibri"/>
            </a:endParaRPr>
          </a:p>
        </p:txBody>
      </p:sp>
      <p:sp>
        <p:nvSpPr>
          <p:cNvPr id="27" name="Text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BD57654-A2B6-B44A-B1D2-B1F22EF0EB32}"/>
              </a:ext>
            </a:extLst>
          </p:cNvPr>
          <p:cNvSpPr txBox="1">
            <a:spLocks/>
          </p:cNvSpPr>
          <p:nvPr/>
        </p:nvSpPr>
        <p:spPr bwMode="auto">
          <a:xfrm>
            <a:off x="342900" y="1149102"/>
            <a:ext cx="8128000" cy="60349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a="http://schemas.openxmlformats.org/drawingml/2006/main" xmlns:r="http://schemas.openxmlformats.org/officeDocument/2006/relationships" xmlns:p="http://schemas.openxmlformats.org/presentationml/2006/main" xmlns:mc="http://schemas.openxmlformats.org/markup-compatibility/2006" xmlns:mv="urn:schemas-microsoft-com:mac:vml" xmlns="" xmlns:ma14="http://schemas.microsoft.com/office/mac/drawingml/2011/main" val="1"/>
            </a:ext>
          </a:extLst>
        </p:spPr>
        <p:txBody>
          <a:bodyPr vert="horz" wrap="square" lIns="0" tIns="0" rIns="0" bIns="0" numCol="1" anchor="t" anchorCtr="0" compatLnSpc="1">
            <a:prstTxWarp prst="textNoShape">
              <a:avLst/>
            </a:prstTxWarp>
            <a:noAutofit/>
          </a:bodyPr>
          <a:lstStyle/>
          <a:p>
            <a:pPr marL="457200" lvl="0" indent="-457200">
              <a:spcBef>
                <a:spcPts val="2400"/>
              </a:spcBef>
              <a:buClr>
                <a:srgbClr val="00783C"/>
              </a:buClr>
              <a:tabLst>
                <a:tab pos="8402638" algn="r"/>
              </a:tabLst>
              <a:defRPr/>
            </a:pPr>
            <a:r>
              <a:rPr lang="en-US" sz="1800" kern="0" cap="all" dirty="0" smtClean="0">
                <a:latin typeface="+mn-lt"/>
                <a:cs typeface="Calibri"/>
              </a:rPr>
              <a:t>       c</a:t>
            </a:r>
            <a:r>
              <a:rPr lang="en-US" sz="1800" kern="0" cap="all" dirty="0" smtClean="0">
                <a:latin typeface="+mn-lt"/>
                <a:ea typeface="ＭＳ Ｐゴシック" charset="0"/>
                <a:cs typeface="Calibri"/>
              </a:rPr>
              <a:t>ulture        </a:t>
            </a:r>
            <a:r>
              <a:rPr kumimoji="0" lang="en-US" sz="1800" i="0" u="none" strike="noStrike" kern="0" cap="all" spc="0" normalizeH="0" baseline="0" noProof="0" dirty="0" smtClean="0">
                <a:ln>
                  <a:noFill/>
                </a:ln>
                <a:solidFill>
                  <a:schemeClr val="tx1"/>
                </a:solidFill>
                <a:effectLst/>
                <a:uLnTx/>
                <a:uFillTx/>
                <a:latin typeface="+mn-lt"/>
                <a:ea typeface="ＭＳ Ｐゴシック" charset="0"/>
                <a:cs typeface="Calibri"/>
              </a:rPr>
              <a:t>Disclosure     Transparency   Sustainability</a:t>
            </a:r>
          </a:p>
        </p:txBody>
      </p:sp>
      <p:sp>
        <p:nvSpPr>
          <p:cNvPr id="11" name="Title 10"/>
          <p:cNvSpPr>
            <a:spLocks noGrp="1"/>
          </p:cNvSpPr>
          <p:nvPr>
            <p:ph type="title"/>
          </p:nvPr>
        </p:nvSpPr>
        <p:spPr>
          <a:xfrm>
            <a:off x="0" y="-1"/>
            <a:ext cx="9144000" cy="904875"/>
          </a:xfrm>
          <a:solidFill>
            <a:schemeClr val="bg2">
              <a:lumMod val="50000"/>
            </a:schemeClr>
          </a:solidFill>
        </p:spPr>
        <p:txBody>
          <a:bodyPr/>
          <a:lstStyle/>
          <a:p>
            <a:r>
              <a:rPr lang="en-US" b="1" dirty="0" smtClean="0">
                <a:solidFill>
                  <a:srgbClr val="FFFFFF"/>
                </a:solidFill>
                <a:latin typeface="+mn-lt"/>
                <a:cs typeface="Calibri"/>
              </a:rPr>
              <a:t>	     Warm up: Understanding Key Terms</a:t>
            </a:r>
            <a:endParaRPr lang="en-US" b="1" dirty="0">
              <a:solidFill>
                <a:srgbClr val="FFFFFF"/>
              </a:solidFill>
              <a:latin typeface="+mn-lt"/>
            </a:endParaRPr>
          </a:p>
        </p:txBody>
      </p:sp>
      <p:pic>
        <p:nvPicPr>
          <p:cNvPr id="12" name="Picture 11"/>
          <p:cNvPicPr>
            <a:picLocks noChangeAspect="1"/>
          </p:cNvPicPr>
          <p:nvPr/>
        </p:nvPicPr>
        <p:blipFill>
          <a:blip r:embed="rId3"/>
          <a:stretch>
            <a:fillRect/>
          </a:stretch>
        </p:blipFill>
        <p:spPr>
          <a:xfrm>
            <a:off x="233010" y="166064"/>
            <a:ext cx="813306" cy="783499"/>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
          <p:cNvGrpSpPr/>
          <p:nvPr/>
        </p:nvGrpSpPr>
        <p:grpSpPr>
          <a:xfrm>
            <a:off x="2193381" y="1755608"/>
            <a:ext cx="4108709" cy="3677323"/>
            <a:chOff x="1524000" y="1524000"/>
            <a:chExt cx="3886200" cy="3581400"/>
          </a:xfrm>
          <a:solidFill>
            <a:srgbClr val="09474E"/>
          </a:solidFill>
        </p:grpSpPr>
        <p:sp>
          <p:nvSpPr>
            <p:cNvPr id="12292" name="AutoShape 3"/>
            <p:cNvSpPr>
              <a:spLocks noChangeArrowheads="1"/>
            </p:cNvSpPr>
            <p:nvPr/>
          </p:nvSpPr>
          <p:spPr bwMode="auto">
            <a:xfrm>
              <a:off x="1524000" y="1524000"/>
              <a:ext cx="3886200" cy="3581400"/>
            </a:xfrm>
            <a:prstGeom prst="flowChartOr">
              <a:avLst/>
            </a:prstGeom>
            <a:grpFill/>
            <a:ln>
              <a:solidFill>
                <a:schemeClr val="accent6">
                  <a:lumMod val="50000"/>
                </a:schemeClr>
              </a:solidFill>
              <a:headEnd/>
              <a:tailEnd/>
            </a:ln>
          </p:spPr>
          <p:style>
            <a:lnRef idx="1">
              <a:schemeClr val="accent2"/>
            </a:lnRef>
            <a:fillRef idx="3">
              <a:schemeClr val="accent2"/>
            </a:fillRef>
            <a:effectRef idx="2">
              <a:schemeClr val="accent2"/>
            </a:effectRef>
            <a:fontRef idx="minor">
              <a:schemeClr val="lt1"/>
            </a:fontRef>
          </p:style>
          <p:txBody>
            <a:bodyPr wrap="none" anchor="ctr">
              <a:prstTxWarp prst="textNoShape">
                <a:avLst/>
              </a:prstTxWarp>
            </a:bodyPr>
            <a:lstStyle/>
            <a:p>
              <a:pPr algn="ctr"/>
              <a:endParaRPr lang="en-US" dirty="0">
                <a:latin typeface="Helvetica" pitchFamily="-110" charset="0"/>
              </a:endParaRPr>
            </a:p>
          </p:txBody>
        </p:sp>
        <p:sp>
          <p:nvSpPr>
            <p:cNvPr id="12293" name="Text Box 4"/>
            <p:cNvSpPr txBox="1">
              <a:spLocks noChangeArrowheads="1"/>
            </p:cNvSpPr>
            <p:nvPr/>
          </p:nvSpPr>
          <p:spPr bwMode="auto">
            <a:xfrm>
              <a:off x="3553169" y="2533198"/>
              <a:ext cx="1600200"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smtClean="0">
                  <a:solidFill>
                    <a:schemeClr val="bg1"/>
                  </a:solidFill>
                  <a:latin typeface="Helvetica" pitchFamily="-110" charset="0"/>
                </a:rPr>
                <a:t>Motivate</a:t>
              </a:r>
              <a:r>
                <a:rPr lang="en-US" sz="2000" b="1" dirty="0" smtClean="0">
                  <a:solidFill>
                    <a:schemeClr val="bg1"/>
                  </a:solidFill>
                  <a:latin typeface="Helvetica" pitchFamily="-110" charset="0"/>
                </a:rPr>
                <a:t>!</a:t>
              </a:r>
              <a:endParaRPr lang="en-US" sz="2000" b="1" dirty="0">
                <a:solidFill>
                  <a:schemeClr val="bg1"/>
                </a:solidFill>
                <a:latin typeface="Helvetica" pitchFamily="-110" charset="0"/>
              </a:endParaRPr>
            </a:p>
          </p:txBody>
        </p:sp>
        <p:sp>
          <p:nvSpPr>
            <p:cNvPr id="12294" name="Text Box 5"/>
            <p:cNvSpPr txBox="1">
              <a:spLocks noChangeArrowheads="1"/>
            </p:cNvSpPr>
            <p:nvPr/>
          </p:nvSpPr>
          <p:spPr bwMode="auto">
            <a:xfrm>
              <a:off x="3581400" y="3505200"/>
              <a:ext cx="1362075" cy="749370"/>
            </a:xfrm>
            <a:prstGeom prst="rect">
              <a:avLst/>
            </a:prstGeom>
            <a:grpFill/>
            <a:ln>
              <a:solidFill>
                <a:srgbClr val="336600"/>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Inform</a:t>
              </a:r>
            </a:p>
            <a:p>
              <a:pPr>
                <a:buNone/>
              </a:pPr>
              <a:r>
                <a:rPr lang="en-US" sz="2400" b="1" dirty="0">
                  <a:solidFill>
                    <a:srgbClr val="FFFFFF"/>
                  </a:solidFill>
                  <a:latin typeface="Helvetica" pitchFamily="-110" charset="0"/>
                </a:rPr>
                <a:t> </a:t>
              </a:r>
              <a:r>
                <a:rPr lang="en-US" b="1" dirty="0">
                  <a:solidFill>
                    <a:srgbClr val="FFFFFF"/>
                  </a:solidFill>
                  <a:latin typeface="Helvetica" pitchFamily="-110" charset="0"/>
                </a:rPr>
                <a:t>&amp; </a:t>
              </a:r>
              <a:r>
                <a:rPr lang="en-US" b="1" i="1" dirty="0">
                  <a:solidFill>
                    <a:srgbClr val="FFFFFF"/>
                  </a:solidFill>
                  <a:latin typeface="Helvetica" pitchFamily="-110" charset="0"/>
                </a:rPr>
                <a:t>Analyze</a:t>
              </a:r>
            </a:p>
          </p:txBody>
        </p:sp>
        <p:sp>
          <p:nvSpPr>
            <p:cNvPr id="12295" name="Text Box 6"/>
            <p:cNvSpPr txBox="1">
              <a:spLocks noChangeArrowheads="1"/>
            </p:cNvSpPr>
            <p:nvPr/>
          </p:nvSpPr>
          <p:spPr bwMode="auto">
            <a:xfrm>
              <a:off x="1720690" y="3554675"/>
              <a:ext cx="1666875"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lgn="ctr">
                <a:buNone/>
              </a:pPr>
              <a:r>
                <a:rPr lang="en-US" sz="2000" dirty="0">
                  <a:solidFill>
                    <a:srgbClr val="FFFFFF"/>
                  </a:solidFill>
                  <a:latin typeface="Helvetica" pitchFamily="-110" charset="0"/>
                </a:rPr>
                <a:t>Strategize</a:t>
              </a:r>
            </a:p>
          </p:txBody>
        </p:sp>
        <p:sp>
          <p:nvSpPr>
            <p:cNvPr id="12296" name="Text Box 7"/>
            <p:cNvSpPr txBox="1">
              <a:spLocks noChangeArrowheads="1"/>
            </p:cNvSpPr>
            <p:nvPr/>
          </p:nvSpPr>
          <p:spPr bwMode="auto">
            <a:xfrm>
              <a:off x="2133600" y="2514600"/>
              <a:ext cx="1362075"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Apply</a:t>
              </a:r>
            </a:p>
          </p:txBody>
        </p:sp>
      </p:grpSp>
      <p:sp>
        <p:nvSpPr>
          <p:cNvPr id="12290" name="Slide Number Placeholder 5"/>
          <p:cNvSpPr>
            <a:spLocks noGrp="1"/>
          </p:cNvSpPr>
          <p:nvPr>
            <p:ph type="sldNum" sz="quarter" idx="10"/>
          </p:nvPr>
        </p:nvSpPr>
        <p:spPr bwMode="auto">
          <a:noFill/>
          <a:ln>
            <a:miter lim="800000"/>
            <a:headEnd/>
            <a:tailEnd/>
          </a:ln>
        </p:spPr>
        <p:txBody>
          <a:bodyPr/>
          <a:lstStyle/>
          <a:p>
            <a:fld id="{D74B86F1-CA7B-EE41-B8DB-0E1062BAD8F4}" type="slidenum">
              <a:rPr lang="en-GB">
                <a:latin typeface="Helvetica" pitchFamily="-110" charset="0"/>
                <a:ea typeface="ＭＳ Ｐゴシック" pitchFamily="-110" charset="-128"/>
                <a:cs typeface="ＭＳ Ｐゴシック" pitchFamily="-110" charset="-128"/>
              </a:rPr>
              <a:pPr/>
              <a:t>17</a:t>
            </a:fld>
            <a:endParaRPr lang="en-GB" sz="1600" dirty="0">
              <a:latin typeface="Helvetica" pitchFamily="-110" charset="0"/>
              <a:ea typeface="ＭＳ Ｐゴシック" pitchFamily="-110" charset="-128"/>
              <a:cs typeface="ＭＳ Ｐゴシック" pitchFamily="-110" charset="-128"/>
            </a:endParaRPr>
          </a:p>
        </p:txBody>
      </p:sp>
      <p:sp>
        <p:nvSpPr>
          <p:cNvPr id="12291" name="Rectangle 2"/>
          <p:cNvSpPr>
            <a:spLocks noGrp="1"/>
          </p:cNvSpPr>
          <p:nvPr>
            <p:ph type="title" idx="4294967295"/>
          </p:nvPr>
        </p:nvSpPr>
        <p:spPr>
          <a:xfrm>
            <a:off x="152401" y="279402"/>
            <a:ext cx="7775575" cy="595489"/>
          </a:xfrm>
        </p:spPr>
        <p:txBody>
          <a:bodyPr>
            <a:normAutofit fontScale="90000"/>
          </a:bodyPr>
          <a:lstStyle/>
          <a:p>
            <a:pPr algn="l"/>
            <a:r>
              <a:rPr lang="en-US" sz="2400" cap="none" dirty="0" smtClean="0">
                <a:latin typeface="Helvetica" pitchFamily="-110" charset="0"/>
                <a:ea typeface="ＭＳ Ｐゴシック" pitchFamily="-110" charset="-128"/>
              </a:rPr>
              <a:t>Training Design</a:t>
            </a:r>
            <a:br>
              <a:rPr lang="en-US" sz="2400" cap="none" dirty="0" smtClean="0">
                <a:latin typeface="Helvetica" pitchFamily="-110" charset="0"/>
                <a:ea typeface="ＭＳ Ｐゴシック" pitchFamily="-110" charset="-128"/>
              </a:rPr>
            </a:br>
            <a:r>
              <a:rPr lang="en-US" sz="2400" b="1" dirty="0" smtClean="0">
                <a:solidFill>
                  <a:schemeClr val="tx1"/>
                </a:solidFill>
                <a:latin typeface="Helvetica" pitchFamily="-110" charset="0"/>
                <a:ea typeface="ＭＳ Ｐゴシック" pitchFamily="-110" charset="-128"/>
              </a:rPr>
              <a:t>Experiential Adult Learning Design</a:t>
            </a:r>
            <a:endParaRPr lang="en-US" sz="2400" b="1" dirty="0" smtClean="0">
              <a:solidFill>
                <a:srgbClr val="000000"/>
              </a:solidFill>
              <a:latin typeface="Helvetica" pitchFamily="-110" charset="0"/>
              <a:ea typeface="ＭＳ Ｐゴシック" pitchFamily="-110" charset="-128"/>
            </a:endParaRPr>
          </a:p>
        </p:txBody>
      </p:sp>
      <p:sp>
        <p:nvSpPr>
          <p:cNvPr id="12297" name="Text Box 8"/>
          <p:cNvSpPr txBox="1">
            <a:spLocks noChangeArrowheads="1"/>
          </p:cNvSpPr>
          <p:nvPr/>
        </p:nvSpPr>
        <p:spPr bwMode="auto">
          <a:xfrm>
            <a:off x="6395156" y="1696157"/>
            <a:ext cx="2184401" cy="1231106"/>
          </a:xfrm>
          <a:prstGeom prst="rect">
            <a:avLst/>
          </a:prstGeom>
          <a:noFill/>
          <a:ln w="9525">
            <a:noFill/>
            <a:miter lim="800000"/>
            <a:headEnd/>
            <a:tailEnd/>
          </a:ln>
        </p:spPr>
        <p:txBody>
          <a:bodyPr wrap="square">
            <a:prstTxWarp prst="textNoShape">
              <a:avLst/>
            </a:prstTxWarp>
            <a:spAutoFit/>
          </a:bodyPr>
          <a:lstStyle/>
          <a:p>
            <a:pPr>
              <a:buNone/>
            </a:pPr>
            <a:r>
              <a:rPr lang="en-US" sz="2400" b="0" i="1" dirty="0">
                <a:solidFill>
                  <a:srgbClr val="0B5A37"/>
                </a:solidFill>
                <a:latin typeface="Helvetica" pitchFamily="-110" charset="0"/>
              </a:rPr>
              <a:t>Who?  Why?</a:t>
            </a:r>
            <a:endParaRPr lang="en-US" sz="2400" b="0" i="1" dirty="0" smtClean="0">
              <a:solidFill>
                <a:srgbClr val="0B5A37"/>
              </a:solidFill>
              <a:latin typeface="Helvetica" pitchFamily="-110" charset="0"/>
            </a:endParaRPr>
          </a:p>
          <a:p>
            <a:endParaRPr lang="en-US" sz="1700" dirty="0" smtClean="0">
              <a:latin typeface="Helvetica" pitchFamily="-110" charset="0"/>
            </a:endParaRPr>
          </a:p>
          <a:p>
            <a:endParaRPr lang="en-US" sz="1700" dirty="0">
              <a:latin typeface="Helvetica" pitchFamily="-110" charset="0"/>
            </a:endParaRPr>
          </a:p>
          <a:p>
            <a:r>
              <a:rPr lang="en-US" dirty="0">
                <a:latin typeface="Helvetica" pitchFamily="-110" charset="0"/>
              </a:rPr>
              <a:t> </a:t>
            </a:r>
          </a:p>
        </p:txBody>
      </p:sp>
      <p:sp>
        <p:nvSpPr>
          <p:cNvPr id="12298" name="Text Box 9"/>
          <p:cNvSpPr txBox="1">
            <a:spLocks noChangeArrowheads="1"/>
          </p:cNvSpPr>
          <p:nvPr/>
        </p:nvSpPr>
        <p:spPr bwMode="auto">
          <a:xfrm>
            <a:off x="6801556" y="4202291"/>
            <a:ext cx="1425222"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0B5A37"/>
                </a:solidFill>
                <a:latin typeface="Helvetica" pitchFamily="-110" charset="0"/>
              </a:rPr>
              <a:t>What</a:t>
            </a:r>
            <a:r>
              <a:rPr lang="en-US" sz="2400" b="0" i="1" dirty="0" smtClean="0">
                <a:solidFill>
                  <a:srgbClr val="0B5A37"/>
                </a:solidFill>
                <a:latin typeface="Helvetica" pitchFamily="-110" charset="0"/>
              </a:rPr>
              <a:t>?</a:t>
            </a:r>
            <a:endParaRPr lang="en-US" sz="2400" b="0" i="1" dirty="0">
              <a:solidFill>
                <a:srgbClr val="0B5A37"/>
              </a:solidFill>
              <a:latin typeface="Helvetica" pitchFamily="-110" charset="0"/>
            </a:endParaRPr>
          </a:p>
        </p:txBody>
      </p:sp>
      <p:sp>
        <p:nvSpPr>
          <p:cNvPr id="12299" name="Text Box 11"/>
          <p:cNvSpPr txBox="1">
            <a:spLocks noChangeArrowheads="1"/>
          </p:cNvSpPr>
          <p:nvPr/>
        </p:nvSpPr>
        <p:spPr bwMode="auto">
          <a:xfrm>
            <a:off x="883355" y="1919114"/>
            <a:ext cx="1828800" cy="461963"/>
          </a:xfrm>
          <a:prstGeom prst="rect">
            <a:avLst/>
          </a:prstGeom>
          <a:noFill/>
          <a:ln w="9525">
            <a:noFill/>
            <a:miter lim="800000"/>
            <a:headEnd/>
            <a:tailEnd/>
          </a:ln>
        </p:spPr>
        <p:txBody>
          <a:bodyPr>
            <a:prstTxWarp prst="textNoShape">
              <a:avLst/>
            </a:prstTxWarp>
            <a:spAutoFit/>
          </a:bodyPr>
          <a:lstStyle/>
          <a:p>
            <a:pPr>
              <a:spcBef>
                <a:spcPct val="50000"/>
              </a:spcBef>
              <a:buNone/>
            </a:pPr>
            <a:r>
              <a:rPr lang="en-US" sz="2400" b="0" i="1" dirty="0">
                <a:solidFill>
                  <a:srgbClr val="0B5A37"/>
                </a:solidFill>
                <a:latin typeface="Helvetica" pitchFamily="-110" charset="0"/>
              </a:rPr>
              <a:t>What if…?</a:t>
            </a:r>
          </a:p>
        </p:txBody>
      </p:sp>
      <p:sp>
        <p:nvSpPr>
          <p:cNvPr id="12303" name="Text Box 9"/>
          <p:cNvSpPr txBox="1">
            <a:spLocks noChangeArrowheads="1"/>
          </p:cNvSpPr>
          <p:nvPr/>
        </p:nvSpPr>
        <p:spPr bwMode="auto">
          <a:xfrm>
            <a:off x="1230490" y="4425247"/>
            <a:ext cx="1210733"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455C62"/>
                </a:solidFill>
                <a:latin typeface="Helvetica" pitchFamily="-110" charset="0"/>
              </a:rPr>
              <a:t>How</a:t>
            </a:r>
            <a:r>
              <a:rPr lang="en-US" sz="2400" b="0" i="1" dirty="0" smtClean="0">
                <a:solidFill>
                  <a:srgbClr val="455C62"/>
                </a:solidFill>
                <a:latin typeface="Helvetica" pitchFamily="-110" charset="0"/>
              </a:rPr>
              <a:t>?</a:t>
            </a:r>
            <a:endParaRPr lang="en-US" sz="2400" b="0" i="1" dirty="0">
              <a:solidFill>
                <a:srgbClr val="455C62"/>
              </a:solidFill>
              <a:latin typeface="Helvetica" pitchFamily="-110" charset="0"/>
            </a:endParaRPr>
          </a:p>
        </p:txBody>
      </p:sp>
      <p:sp>
        <p:nvSpPr>
          <p:cNvPr id="16" name="Curved Left Arrow 15"/>
          <p:cNvSpPr/>
          <p:nvPr/>
        </p:nvSpPr>
        <p:spPr>
          <a:xfrm>
            <a:off x="5080658" y="1474889"/>
            <a:ext cx="1524000" cy="4267200"/>
          </a:xfrm>
          <a:prstGeom prst="curvedLeftArrow">
            <a:avLst>
              <a:gd name="adj1" fmla="val 31337"/>
              <a:gd name="adj2" fmla="val 50000"/>
              <a:gd name="adj3" fmla="val 25000"/>
            </a:avLst>
          </a:prstGeom>
          <a:solidFill>
            <a:srgbClr val="D6CA74">
              <a:alpha val="85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cxnSp>
        <p:nvCxnSpPr>
          <p:cNvPr id="17" name="Straight Arrow Connector 16"/>
          <p:cNvCxnSpPr>
            <a:stCxn id="12292" idx="0"/>
            <a:endCxn id="12292" idx="4"/>
          </p:cNvCxnSpPr>
          <p:nvPr/>
        </p:nvCxnSpPr>
        <p:spPr bwMode="auto">
          <a:xfrm rot="16200000" flipH="1">
            <a:off x="2409074" y="3594268"/>
            <a:ext cx="3677323" cy="1588"/>
          </a:xfrm>
          <a:prstGeom prst="straightConnector1">
            <a:avLst/>
          </a:prstGeom>
          <a:noFill/>
          <a:ln w="38100" cap="flat" cmpd="sng" algn="ctr">
            <a:solidFill>
              <a:schemeClr val="bg1"/>
            </a:solidFill>
            <a:prstDash val="solid"/>
            <a:round/>
            <a:headEnd type="arrow"/>
            <a:tailEnd type="arrow"/>
          </a:ln>
          <a:effectLst/>
        </p:spPr>
      </p:cxnSp>
      <p:cxnSp>
        <p:nvCxnSpPr>
          <p:cNvPr id="18" name="Straight Arrow Connector 17"/>
          <p:cNvCxnSpPr>
            <a:stCxn id="12292" idx="6"/>
            <a:endCxn id="12292" idx="2"/>
          </p:cNvCxnSpPr>
          <p:nvPr/>
        </p:nvCxnSpPr>
        <p:spPr bwMode="auto">
          <a:xfrm flipH="1">
            <a:off x="2193381" y="3594268"/>
            <a:ext cx="4108709" cy="1588"/>
          </a:xfrm>
          <a:prstGeom prst="straightConnector1">
            <a:avLst/>
          </a:prstGeom>
          <a:noFill/>
          <a:ln w="38100" cap="flat" cmpd="sng" algn="ctr">
            <a:solidFill>
              <a:schemeClr val="bg1"/>
            </a:solidFill>
            <a:prstDash val="solid"/>
            <a:round/>
            <a:headEnd type="arrow"/>
            <a:tailEnd type="arrow"/>
          </a:ln>
          <a:effectLst/>
        </p:spPr>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6D8EC1D-A510-174E-908A-DC116ADB9A8A}"/>
              </a:ext>
            </a:extLst>
          </p:cNvPr>
          <p:cNvPicPr>
            <a:picLocks noChangeAspect="1"/>
          </p:cNvPicPr>
          <p:nvPr/>
        </p:nvPicPr>
        <p:blipFill>
          <a:blip r:embed="rId3"/>
          <a:stretch>
            <a:fillRect/>
          </a:stretch>
        </p:blipFill>
        <p:spPr>
          <a:xfrm>
            <a:off x="0" y="-23271"/>
            <a:ext cx="9144000" cy="4086783"/>
          </a:xfrm>
          <a:prstGeom prst="rect">
            <a:avLst/>
          </a:prstGeom>
        </p:spPr>
      </p:pic>
      <p:sp>
        <p:nvSpPr>
          <p:cNvPr id="2" name="TextBox 1"/>
          <p:cNvSpPr txBox="1"/>
          <p:nvPr/>
        </p:nvSpPr>
        <p:spPr>
          <a:xfrm>
            <a:off x="8239126" y="4171953"/>
            <a:ext cx="138564" cy="315471"/>
          </a:xfrm>
          <a:prstGeom prst="rect">
            <a:avLst/>
          </a:prstGeom>
          <a:noFill/>
        </p:spPr>
        <p:txBody>
          <a:bodyPr wrap="none" lIns="68580" tIns="34290" rIns="68580" bIns="3429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21F43"/>
              </a:solidFill>
              <a:effectLst/>
              <a:uLnTx/>
              <a:uFillTx/>
              <a:latin typeface="Trebuchet MS" pitchFamily="34" charset="0"/>
              <a:ea typeface="+mn-ea"/>
              <a:cs typeface="Times New Roman" pitchFamily="18" charset="0"/>
            </a:endParaRPr>
          </a:p>
        </p:txBody>
      </p:sp>
      <p:sp>
        <p:nvSpPr>
          <p:cNvPr id="14" name="Tit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B28747A-B433-8846-8B95-EB6D57D338BC}"/>
              </a:ext>
            </a:extLst>
          </p:cNvPr>
          <p:cNvSpPr>
            <a:spLocks noGrp="1"/>
          </p:cNvSpPr>
          <p:nvPr>
            <p:ph type="title"/>
          </p:nvPr>
        </p:nvSpPr>
        <p:spPr>
          <a:xfrm>
            <a:off x="729951" y="621690"/>
            <a:ext cx="8236249" cy="1747490"/>
          </a:xfrm>
        </p:spPr>
        <p:txBody>
          <a:bodyPr anchor="t">
            <a:noAutofit/>
          </a:bodyPr>
          <a:lstStyle/>
          <a:p>
            <a:pPr>
              <a:spcBef>
                <a:spcPts val="600"/>
              </a:spcBef>
              <a:spcAft>
                <a:spcPts val="1200"/>
              </a:spcAft>
            </a:pPr>
            <a:r>
              <a:rPr lang="en-US" sz="2000" b="0" dirty="0" smtClean="0">
                <a:solidFill>
                  <a:schemeClr val="bg1"/>
                </a:solidFill>
                <a:latin typeface="+mn-lt"/>
              </a:rPr>
              <a:t>Beyond the Balance Sheet </a:t>
            </a:r>
            <a:r>
              <a:rPr lang="en-US" sz="2400" b="0" dirty="0" smtClean="0">
                <a:solidFill>
                  <a:schemeClr val="bg1"/>
                </a:solidFill>
                <a:latin typeface="+mn-lt"/>
              </a:rPr>
              <a:t/>
            </a:r>
            <a:br>
              <a:rPr lang="en-US" sz="2400" b="0" dirty="0" smtClean="0">
                <a:solidFill>
                  <a:schemeClr val="bg1"/>
                </a:solidFill>
                <a:latin typeface="+mn-lt"/>
              </a:rPr>
            </a:br>
            <a:r>
              <a:rPr lang="en-US" sz="2200" dirty="0" smtClean="0">
                <a:solidFill>
                  <a:schemeClr val="bg1"/>
                </a:solidFill>
                <a:latin typeface="+mn-lt"/>
              </a:rPr>
              <a:t>DISCLOSURE AND TRANSPARENCY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rPr>
              <a:t>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t>
            </a:r>
            <a:r>
              <a:rPr lang="en-US" sz="2400" cap="none" dirty="0" smtClean="0">
                <a:solidFill>
                  <a:schemeClr val="bg1"/>
                </a:solidFill>
                <a:latin typeface="+mn-lt"/>
              </a:rPr>
              <a:t>Experiential Adult Learning				           </a:t>
            </a:r>
            <a:r>
              <a:rPr lang="en-US" sz="2000" b="0" cap="none" dirty="0" smtClean="0">
                <a:solidFill>
                  <a:schemeClr val="bg1"/>
                </a:solidFill>
                <a:latin typeface="+mn-lt"/>
              </a:rPr>
              <a:t>Training of Trainers (TOT)</a:t>
            </a:r>
            <a:endParaRPr lang="uk-UA" sz="2000" b="0" cap="none" dirty="0">
              <a:solidFill>
                <a:schemeClr val="bg1"/>
              </a:solidFill>
              <a:latin typeface="+mn-lt"/>
            </a:endParaRPr>
          </a:p>
        </p:txBody>
      </p:sp>
      <p:sp>
        <p:nvSpPr>
          <p:cNvPr id="8" name="Text Placeholder 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814A875C-25E7-45CC-918F-BCFE0A8662FD}"/>
              </a:ext>
            </a:extLst>
          </p:cNvPr>
          <p:cNvSpPr>
            <a:spLocks noGrp="1"/>
          </p:cNvSpPr>
          <p:nvPr>
            <p:ph type="body" sz="quarter" idx="13"/>
          </p:nvPr>
        </p:nvSpPr>
        <p:spPr>
          <a:xfrm>
            <a:off x="5804316" y="4961424"/>
            <a:ext cx="2615784" cy="931376"/>
          </a:xfrm>
        </p:spPr>
        <p:txBody>
          <a:bodyPr>
            <a:normAutofit/>
          </a:bodyPr>
          <a:lstStyle/>
          <a:p>
            <a:r>
              <a:rPr lang="en-US" sz="1800" dirty="0" smtClean="0">
                <a:solidFill>
                  <a:schemeClr val="tx1">
                    <a:lumMod val="90000"/>
                    <a:lumOff val="10000"/>
                  </a:schemeClr>
                </a:solidFill>
              </a:rPr>
              <a:t>M</a:t>
            </a:r>
            <a:r>
              <a:rPr lang="en-US" sz="1800" cap="none" dirty="0" smtClean="0">
                <a:solidFill>
                  <a:schemeClr val="tx1">
                    <a:lumMod val="90000"/>
                    <a:lumOff val="10000"/>
                  </a:schemeClr>
                </a:solidFill>
              </a:rPr>
              <a:t>ary Jo Larson, Ph.D.</a:t>
            </a:r>
          </a:p>
          <a:p>
            <a:r>
              <a:rPr lang="en-US" sz="1800" cap="none" dirty="0" smtClean="0">
                <a:solidFill>
                  <a:schemeClr val="tx1">
                    <a:lumMod val="90000"/>
                    <a:lumOff val="10000"/>
                  </a:schemeClr>
                </a:solidFill>
              </a:rPr>
              <a:t>Senior Consultant, IFC</a:t>
            </a:r>
          </a:p>
          <a:p>
            <a:endParaRPr lang="en-US" sz="1800" cap="none" dirty="0" smtClean="0">
              <a:solidFill>
                <a:schemeClr val="tx1">
                  <a:lumMod val="90000"/>
                  <a:lumOff val="10000"/>
                </a:schemeClr>
              </a:solidFill>
            </a:endParaRPr>
          </a:p>
          <a:p>
            <a:endParaRPr lang="en-US" sz="1800" cap="none" dirty="0">
              <a:solidFill>
                <a:schemeClr val="tx1">
                  <a:lumMod val="90000"/>
                  <a:lumOff val="10000"/>
                </a:schemeClr>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13266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19</a:t>
            </a:fld>
            <a:endParaRPr lang="en-US" dirty="0"/>
          </a:p>
        </p:txBody>
      </p:sp>
      <p:sp>
        <p:nvSpPr>
          <p:cNvPr id="8" name="Title 7"/>
          <p:cNvSpPr>
            <a:spLocks noGrp="1"/>
          </p:cNvSpPr>
          <p:nvPr>
            <p:ph type="title"/>
          </p:nvPr>
        </p:nvSpPr>
        <p:spPr/>
        <p:txBody>
          <a:bodyPr/>
          <a:lstStyle/>
          <a:p>
            <a:r>
              <a:rPr lang="en-US" dirty="0" smtClean="0"/>
              <a:t>Designing and managing online learning</a:t>
            </a:r>
            <a:endParaRPr lang="en-US" dirty="0"/>
          </a:p>
        </p:txBody>
      </p:sp>
      <p:pic>
        <p:nvPicPr>
          <p:cNvPr id="7" name="Picture 5" descr="j0283063.gif"/>
          <p:cNvPicPr>
            <a:picLocks noChangeAspect="1"/>
          </p:cNvPicPr>
          <p:nvPr/>
        </p:nvPicPr>
        <p:blipFill>
          <a:blip r:embed="rId3"/>
          <a:srcRect/>
          <a:stretch>
            <a:fillRect/>
          </a:stretch>
        </p:blipFill>
        <p:spPr bwMode="auto">
          <a:xfrm>
            <a:off x="8264526" y="17465"/>
            <a:ext cx="879475" cy="879475"/>
          </a:xfrm>
          <a:prstGeom prst="rect">
            <a:avLst/>
          </a:prstGeom>
          <a:noFill/>
          <a:ln w="9525">
            <a:noFill/>
            <a:miter lim="800000"/>
            <a:headEnd/>
            <a:tailEnd/>
          </a:ln>
        </p:spPr>
      </p:pic>
      <p:sp>
        <p:nvSpPr>
          <p:cNvPr id="10" name="Text Placeholder 2"/>
          <p:cNvSpPr txBox="1">
            <a:spLocks/>
          </p:cNvSpPr>
          <p:nvPr/>
        </p:nvSpPr>
        <p:spPr bwMode="auto">
          <a:xfrm>
            <a:off x="229130" y="1881918"/>
            <a:ext cx="4249737" cy="3380116"/>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None/>
              <a:tabLst>
                <a:tab pos="8402638" algn="r"/>
              </a:tabLst>
              <a:defRPr/>
            </a:pP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OBJECTIVES</a:t>
            </a: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None/>
              <a:tabLst>
                <a:tab pos="8402638" algn="r"/>
              </a:tabLst>
              <a:defRPr/>
            </a:pPr>
            <a:r>
              <a:rPr kumimoji="0" lang="en-US" sz="1800" b="0" i="0" u="none" strike="noStrike" kern="0" cap="none" spc="0" normalizeH="0" baseline="0" noProof="0" dirty="0" smtClean="0">
                <a:ln>
                  <a:noFill/>
                </a:ln>
                <a:solidFill>
                  <a:schemeClr val="accent1">
                    <a:lumMod val="75000"/>
                  </a:schemeClr>
                </a:solidFill>
                <a:effectLst/>
                <a:uLnTx/>
                <a:uFillTx/>
                <a:latin typeface="+mn-lt"/>
                <a:ea typeface="ＭＳ Ｐゴシック" pitchFamily="-84" charset="-128"/>
                <a:cs typeface="+mn-cs"/>
              </a:rPr>
              <a:t>By the end of the session, participants will be able to:</a:t>
            </a: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lvl="0">
              <a:lnSpc>
                <a:spcPct val="90000"/>
              </a:lnSpc>
              <a:spcBef>
                <a:spcPts val="2400"/>
              </a:spcBef>
              <a:spcAft>
                <a:spcPts val="0"/>
              </a:spcAft>
              <a:buClr>
                <a:srgbClr val="00783C"/>
              </a:buClr>
              <a:buFont typeface="Wingdings" pitchFamily="-84" charset="2"/>
              <a:buChar char="§"/>
              <a:tabLst>
                <a:tab pos="8402638" algn="r"/>
              </a:tabLst>
              <a:defRPr/>
            </a:pP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 </a:t>
            </a:r>
            <a:r>
              <a:rPr lang="en-US" sz="1800" b="0" kern="0" dirty="0" smtClean="0">
                <a:solidFill>
                  <a:srgbClr val="17375E"/>
                </a:solidFill>
                <a:ea typeface="ＭＳ Ｐゴシック" pitchFamily="-84" charset="-128"/>
              </a:rPr>
              <a:t>Describe an experiential training </a:t>
            </a:r>
            <a:r>
              <a:rPr lang="en-US" sz="1800" b="0" kern="0" dirty="0" smtClean="0">
                <a:solidFill>
                  <a:srgbClr val="17375E"/>
                </a:solidFill>
                <a:ea typeface="ＭＳ Ｐゴシック" pitchFamily="-84" charset="-128"/>
              </a:rPr>
              <a:t>design</a:t>
            </a:r>
          </a:p>
          <a:p>
            <a:pPr lvl="0">
              <a:lnSpc>
                <a:spcPct val="90000"/>
              </a:lnSpc>
              <a:spcBef>
                <a:spcPts val="2400"/>
              </a:spcBef>
              <a:spcAft>
                <a:spcPts val="0"/>
              </a:spcAft>
              <a:buClr>
                <a:srgbClr val="00783C"/>
              </a:buClr>
              <a:buFont typeface="Wingdings" pitchFamily="-84" charset="2"/>
              <a:buChar char="§"/>
              <a:tabLst>
                <a:tab pos="8402638" algn="r"/>
              </a:tabLst>
              <a:defRPr/>
            </a:pPr>
            <a:r>
              <a:rPr lang="en-US" sz="1800" b="0" kern="0" dirty="0" smtClean="0">
                <a:solidFill>
                  <a:srgbClr val="17375E"/>
                </a:solidFill>
                <a:latin typeface="+mn-lt"/>
                <a:ea typeface="ＭＳ Ｐゴシック" pitchFamily="-84" charset="-128"/>
              </a:rPr>
              <a:t> </a:t>
            </a:r>
            <a:r>
              <a:rPr lang="en-US" sz="1800" b="0" kern="0" dirty="0" smtClean="0">
                <a:solidFill>
                  <a:srgbClr val="17375E"/>
                </a:solidFill>
                <a:latin typeface="+mn-lt"/>
                <a:ea typeface="ＭＳ Ｐゴシック" pitchFamily="-84" charset="-128"/>
              </a:rPr>
              <a:t>Identify facilitator role (and challenges) of experiential online learning.</a:t>
            </a:r>
          </a:p>
          <a:p>
            <a:pPr lvl="0">
              <a:lnSpc>
                <a:spcPct val="90000"/>
              </a:lnSpc>
              <a:spcBef>
                <a:spcPts val="2400"/>
              </a:spcBef>
              <a:spcAft>
                <a:spcPts val="0"/>
              </a:spcAft>
              <a:buClr>
                <a:srgbClr val="00783C"/>
              </a:buClr>
              <a:buFont typeface="Wingdings" pitchFamily="-84" charset="2"/>
              <a:buChar char="§"/>
              <a:tabLst>
                <a:tab pos="8402638" algn="r"/>
              </a:tabLst>
              <a:defRPr/>
            </a:pPr>
            <a:r>
              <a:rPr lang="en-US" sz="1800" b="0" kern="0" dirty="0" smtClean="0">
                <a:solidFill>
                  <a:srgbClr val="17375E"/>
                </a:solidFill>
                <a:latin typeface="+mn-lt"/>
                <a:ea typeface="ＭＳ Ｐゴシック" pitchFamily="-84" charset="-128"/>
              </a:rPr>
              <a:t>Explore emerging opportunities for </a:t>
            </a:r>
            <a:r>
              <a:rPr lang="en-US" sz="1800" b="0" kern="0" dirty="0" smtClean="0">
                <a:solidFill>
                  <a:srgbClr val="17375E"/>
                </a:solidFill>
                <a:latin typeface="+mn-lt"/>
                <a:ea typeface="ＭＳ Ｐゴシック" pitchFamily="-84" charset="-128"/>
              </a:rPr>
              <a:t>enhancing</a:t>
            </a:r>
            <a:r>
              <a:rPr lang="en-US" sz="1800" b="0" kern="0" dirty="0" smtClean="0">
                <a:solidFill>
                  <a:srgbClr val="17375E"/>
                </a:solidFill>
                <a:latin typeface="+mn-lt"/>
                <a:ea typeface="ＭＳ Ｐゴシック" pitchFamily="-84" charset="-128"/>
              </a:rPr>
              <a:t> </a:t>
            </a:r>
            <a:r>
              <a:rPr lang="en-US" sz="1800" b="0" kern="0" dirty="0" smtClean="0">
                <a:solidFill>
                  <a:srgbClr val="17375E"/>
                </a:solidFill>
                <a:ea typeface="ＭＳ Ｐゴシック" pitchFamily="-84" charset="-128"/>
              </a:rPr>
              <a:t>experiential adult </a:t>
            </a:r>
            <a:r>
              <a:rPr lang="en-US" sz="1800" b="0" kern="0" dirty="0" smtClean="0">
                <a:solidFill>
                  <a:srgbClr val="17375E"/>
                </a:solidFill>
                <a:ea typeface="ＭＳ Ｐゴシック" pitchFamily="-84" charset="-128"/>
              </a:rPr>
              <a:t>learning </a:t>
            </a:r>
            <a:endParaRPr lang="en-US" sz="1800" b="0" kern="0" dirty="0" smtClean="0">
              <a:solidFill>
                <a:srgbClr val="17375E"/>
              </a:solidFill>
              <a:latin typeface="+mn-lt"/>
              <a:ea typeface="ＭＳ Ｐゴシック" pitchFamily="-84" charset="-128"/>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100000"/>
              </a:lnSpc>
              <a:spcBef>
                <a:spcPts val="2400"/>
              </a:spcBef>
              <a:spcAft>
                <a:spcPct val="0"/>
              </a:spcAft>
              <a:buClr>
                <a:srgbClr val="00783C"/>
              </a:buClr>
              <a:buSzTx/>
              <a:buFontTx/>
              <a:buNone/>
              <a:tabLst>
                <a:tab pos="8402638" algn="r"/>
              </a:tabLst>
              <a:defRPr/>
            </a:pPr>
            <a:endParaRPr kumimoji="0" lang="en-US" sz="1800" b="1" i="0" u="none" strike="noStrike" kern="0" cap="none" spc="0" normalizeH="0" baseline="0" noProof="0" dirty="0">
              <a:ln>
                <a:noFill/>
              </a:ln>
              <a:solidFill>
                <a:schemeClr val="tx1"/>
              </a:solidFill>
              <a:effectLst/>
              <a:uLnTx/>
              <a:uFillTx/>
              <a:latin typeface="+mn-lt"/>
              <a:ea typeface="+mn-ea"/>
              <a:cs typeface="+mn-cs"/>
            </a:endParaRPr>
          </a:p>
        </p:txBody>
      </p:sp>
      <p:pic>
        <p:nvPicPr>
          <p:cNvPr id="11" name="Picture 10" descr="Tree2.jpg"/>
          <p:cNvPicPr>
            <a:picLocks noChangeAspect="1"/>
          </p:cNvPicPr>
          <p:nvPr/>
        </p:nvPicPr>
        <p:blipFill>
          <a:blip r:embed="rId4"/>
          <a:stretch>
            <a:fillRect/>
          </a:stretch>
        </p:blipFill>
        <p:spPr>
          <a:xfrm>
            <a:off x="4821767" y="1173878"/>
            <a:ext cx="2976034" cy="3872700"/>
          </a:xfrm>
          <a:prstGeom prst="rect">
            <a:avLst/>
          </a:prstGeom>
          <a:ln>
            <a:solidFill>
              <a:srgbClr val="726731"/>
            </a:solidFill>
          </a:ln>
        </p:spPr>
      </p:pic>
      <p:pic>
        <p:nvPicPr>
          <p:cNvPr id="12" name="Picture 11" descr="apples.jpg"/>
          <p:cNvPicPr>
            <a:picLocks noChangeAspect="1"/>
          </p:cNvPicPr>
          <p:nvPr/>
        </p:nvPicPr>
        <p:blipFill>
          <a:blip r:embed="rId5"/>
          <a:stretch>
            <a:fillRect/>
          </a:stretch>
        </p:blipFill>
        <p:spPr>
          <a:xfrm>
            <a:off x="4873053" y="3031113"/>
            <a:ext cx="1565845" cy="1796431"/>
          </a:xfrm>
          <a:prstGeom prst="rect">
            <a:avLst/>
          </a:prstGeom>
          <a:ln w="28575" cap="flat" cmpd="sng" algn="ctr">
            <a:solidFill>
              <a:srgbClr val="FFFF00"/>
            </a:solidFill>
            <a:prstDash val="solid"/>
            <a:round/>
            <a:headEnd type="none" w="med" len="med"/>
            <a:tailEnd type="none" w="med" len="med"/>
          </a:ln>
        </p:spPr>
      </p:pic>
      <p:sp>
        <p:nvSpPr>
          <p:cNvPr id="13" name="TextBox 12"/>
          <p:cNvSpPr txBox="1"/>
          <p:nvPr/>
        </p:nvSpPr>
        <p:spPr>
          <a:xfrm>
            <a:off x="4834467" y="4865469"/>
            <a:ext cx="2988734" cy="646331"/>
          </a:xfrm>
          <a:prstGeom prst="rect">
            <a:avLst/>
          </a:prstGeom>
          <a:ln/>
        </p:spPr>
        <p:style>
          <a:lnRef idx="2">
            <a:schemeClr val="accent1"/>
          </a:lnRef>
          <a:fillRef idx="1">
            <a:schemeClr val="lt1"/>
          </a:fillRef>
          <a:effectRef idx="0">
            <a:schemeClr val="accent1"/>
          </a:effectRef>
          <a:fontRef idx="minor">
            <a:schemeClr val="dk1"/>
          </a:fontRef>
        </p:style>
        <p:txBody>
          <a:bodyPr wrap="square" rtlCol="0" anchor="b">
            <a:spAutoFit/>
          </a:bodyPr>
          <a:lstStyle/>
          <a:p>
            <a:pPr algn="ctr">
              <a:buNone/>
            </a:pPr>
            <a:r>
              <a:rPr lang="en-US" sz="1800" i="1" dirty="0" smtClean="0">
                <a:solidFill>
                  <a:srgbClr val="021F43"/>
                </a:solidFill>
              </a:rPr>
              <a:t>Low hanging fruit…?</a:t>
            </a:r>
          </a:p>
          <a:p>
            <a:pPr algn="ctr">
              <a:buNone/>
            </a:pPr>
            <a:endParaRPr lang="en-US" sz="1800" i="1" dirty="0">
              <a:solidFill>
                <a:srgbClr val="021F43"/>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85845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2</a:t>
            </a:fld>
            <a:endParaRPr lang="en-US" dirty="0"/>
          </a:p>
        </p:txBody>
      </p:sp>
      <p:sp>
        <p:nvSpPr>
          <p:cNvPr id="7" name="TextBox 6"/>
          <p:cNvSpPr txBox="1"/>
          <p:nvPr/>
        </p:nvSpPr>
        <p:spPr>
          <a:xfrm>
            <a:off x="626534" y="1325034"/>
            <a:ext cx="5698996" cy="4401205"/>
          </a:xfrm>
          <a:prstGeom prst="rect">
            <a:avLst/>
          </a:prstGeom>
          <a:noFill/>
        </p:spPr>
        <p:txBody>
          <a:bodyPr wrap="none" rtlCol="0">
            <a:spAutoFit/>
          </a:bodyPr>
          <a:lstStyle/>
          <a:p>
            <a:pPr marL="457200" lvl="0" indent="-457200"/>
            <a:r>
              <a:rPr lang="en-US" sz="2000" b="0" dirty="0" smtClean="0">
                <a:latin typeface="Calibri"/>
                <a:cs typeface="Calibri"/>
              </a:rPr>
              <a:t>Improve </a:t>
            </a:r>
            <a:r>
              <a:rPr lang="en-US" sz="2000" dirty="0" smtClean="0">
                <a:latin typeface="Calibri"/>
                <a:cs typeface="Calibri"/>
              </a:rPr>
              <a:t>understandings</a:t>
            </a:r>
            <a:r>
              <a:rPr lang="en-US" sz="2000" b="0" dirty="0" smtClean="0">
                <a:latin typeface="Calibri"/>
                <a:cs typeface="Calibri"/>
              </a:rPr>
              <a:t> of the strategic value </a:t>
            </a:r>
          </a:p>
          <a:p>
            <a:pPr marL="457200" lvl="0" indent="-457200"/>
            <a:r>
              <a:rPr lang="en-US" sz="2000" b="0" dirty="0" smtClean="0">
                <a:latin typeface="Calibri"/>
                <a:cs typeface="Calibri"/>
              </a:rPr>
              <a:t>and demand for transparent corporate reporting </a:t>
            </a:r>
          </a:p>
          <a:p>
            <a:pPr marL="457200" lvl="0" indent="-457200"/>
            <a:r>
              <a:rPr lang="en-US" sz="2000" b="0" dirty="0" smtClean="0">
                <a:latin typeface="Calibri"/>
                <a:cs typeface="Calibri"/>
              </a:rPr>
              <a:t>and disclosure practices;</a:t>
            </a:r>
          </a:p>
          <a:p>
            <a:pPr marL="457200" lvl="0" indent="-457200"/>
            <a:endParaRPr lang="en-US" sz="2000" b="0" dirty="0" smtClean="0">
              <a:latin typeface="Calibri"/>
              <a:cs typeface="Calibri"/>
            </a:endParaRPr>
          </a:p>
          <a:p>
            <a:pPr marL="457200" lvl="0" indent="-457200"/>
            <a:r>
              <a:rPr lang="en-US" sz="2000" b="0" dirty="0" smtClean="0">
                <a:latin typeface="Calibri"/>
                <a:cs typeface="Calibri"/>
              </a:rPr>
              <a:t>Develop the knowledge and </a:t>
            </a:r>
            <a:r>
              <a:rPr lang="en-US" sz="2000" dirty="0" smtClean="0">
                <a:latin typeface="Calibri"/>
                <a:cs typeface="Calibri"/>
              </a:rPr>
              <a:t>skills to design and </a:t>
            </a:r>
          </a:p>
          <a:p>
            <a:pPr marL="457200" lvl="0" indent="-457200"/>
            <a:r>
              <a:rPr lang="en-US" sz="2000" dirty="0" smtClean="0">
                <a:latin typeface="Calibri"/>
                <a:cs typeface="Calibri"/>
              </a:rPr>
              <a:t>facilitate experiential learning</a:t>
            </a:r>
            <a:r>
              <a:rPr lang="en-US" sz="2000" b="0" dirty="0" smtClean="0">
                <a:latin typeface="Calibri"/>
                <a:cs typeface="Calibri"/>
              </a:rPr>
              <a:t> that motivates adults, </a:t>
            </a:r>
          </a:p>
          <a:p>
            <a:pPr marL="457200" lvl="0" indent="-457200"/>
            <a:r>
              <a:rPr lang="en-US" sz="2000" b="0" dirty="0" smtClean="0">
                <a:latin typeface="Calibri"/>
                <a:cs typeface="Calibri"/>
              </a:rPr>
              <a:t>provides practical resources and tools, and supports </a:t>
            </a:r>
          </a:p>
          <a:p>
            <a:pPr marL="457200" lvl="0" indent="-457200"/>
            <a:r>
              <a:rPr lang="en-US" sz="2000" b="0" dirty="0" smtClean="0">
                <a:latin typeface="Calibri"/>
                <a:cs typeface="Calibri"/>
              </a:rPr>
              <a:t>the integration of financial and ESG reporting </a:t>
            </a:r>
          </a:p>
          <a:p>
            <a:pPr marL="457200" lvl="0" indent="-457200"/>
            <a:r>
              <a:rPr lang="en-US" sz="2000" b="0" dirty="0" smtClean="0">
                <a:latin typeface="Calibri"/>
                <a:cs typeface="Calibri"/>
              </a:rPr>
              <a:t>Practices </a:t>
            </a:r>
            <a:r>
              <a:rPr lang="en-US" sz="2000" dirty="0" smtClean="0">
                <a:latin typeface="Calibri"/>
                <a:cs typeface="Calibri"/>
              </a:rPr>
              <a:t>in</a:t>
            </a:r>
            <a:r>
              <a:rPr lang="en-US" sz="2000" b="0" dirty="0" smtClean="0">
                <a:latin typeface="Calibri"/>
                <a:cs typeface="Calibri"/>
              </a:rPr>
              <a:t> emerging markets; </a:t>
            </a:r>
          </a:p>
          <a:p>
            <a:pPr marL="457200" lvl="0" indent="-457200"/>
            <a:endParaRPr lang="en-US" sz="2000" b="0" dirty="0" smtClean="0">
              <a:latin typeface="Calibri"/>
              <a:cs typeface="Calibri"/>
            </a:endParaRPr>
          </a:p>
          <a:p>
            <a:pPr marL="457200" indent="-457200"/>
            <a:r>
              <a:rPr lang="en-US" sz="2000" b="0" dirty="0" smtClean="0">
                <a:latin typeface="Calibri"/>
                <a:cs typeface="Calibri"/>
              </a:rPr>
              <a:t>Share and further develop D&amp;T learning resources to </a:t>
            </a:r>
          </a:p>
          <a:p>
            <a:pPr marL="457200" indent="-457200"/>
            <a:r>
              <a:rPr lang="en-US" sz="2000" b="0" dirty="0" smtClean="0">
                <a:latin typeface="Calibri"/>
                <a:cs typeface="Calibri"/>
              </a:rPr>
              <a:t>support regional </a:t>
            </a:r>
            <a:r>
              <a:rPr lang="en-US" sz="2000" dirty="0" smtClean="0">
                <a:latin typeface="Calibri"/>
                <a:cs typeface="Calibri"/>
              </a:rPr>
              <a:t>capacity building networks </a:t>
            </a:r>
            <a:r>
              <a:rPr lang="en-US" sz="2000" b="0" dirty="0" smtClean="0">
                <a:latin typeface="Calibri"/>
                <a:cs typeface="Calibri"/>
              </a:rPr>
              <a:t>and </a:t>
            </a:r>
          </a:p>
          <a:p>
            <a:pPr marL="457200" indent="-457200"/>
            <a:r>
              <a:rPr lang="en-US" sz="2000" dirty="0" smtClean="0">
                <a:latin typeface="Calibri"/>
                <a:cs typeface="Calibri"/>
              </a:rPr>
              <a:t>partnerships</a:t>
            </a:r>
            <a:r>
              <a:rPr lang="en-US" sz="2000" b="0" dirty="0" smtClean="0">
                <a:latin typeface="Calibri"/>
                <a:cs typeface="Calibri"/>
              </a:rPr>
              <a:t>.</a:t>
            </a:r>
            <a:endParaRPr lang="en-US" sz="2000" b="0" dirty="0" smtClean="0">
              <a:latin typeface="Calibri"/>
              <a:cs typeface="Calibri"/>
            </a:endParaRPr>
          </a:p>
          <a:p>
            <a:pPr lvl="0"/>
            <a:endParaRPr lang="en-US" sz="2000" b="0" dirty="0" smtClean="0">
              <a:latin typeface="Calibri"/>
              <a:cs typeface="Calibri"/>
            </a:endParaRPr>
          </a:p>
        </p:txBody>
      </p:sp>
      <p:pic>
        <p:nvPicPr>
          <p:cNvPr id="9" name="Image" descr="Image">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D2A0EB8-DD50-4636-AD32-8F490C3A2D7D}"/>
              </a:ext>
            </a:extLst>
          </p:cNvPr>
          <p:cNvPicPr>
            <a:picLocks noChangeAspect="1"/>
          </p:cNvPicPr>
          <p:nvPr/>
        </p:nvPicPr>
        <p:blipFill>
          <a:blip r:embed="rId3"/>
          <a:stretch>
            <a:fillRect/>
          </a:stretch>
        </p:blipFill>
        <p:spPr>
          <a:xfrm>
            <a:off x="6286501" y="1763909"/>
            <a:ext cx="2246876" cy="2820792"/>
          </a:xfrm>
          <a:prstGeom prst="rect">
            <a:avLst/>
          </a:prstGeom>
          <a:ln w="12700">
            <a:miter lim="400000"/>
          </a:ln>
        </p:spPr>
      </p:pic>
      <p:sp>
        <p:nvSpPr>
          <p:cNvPr id="12" name="TextBox 11"/>
          <p:cNvSpPr txBox="1"/>
          <p:nvPr/>
        </p:nvSpPr>
        <p:spPr>
          <a:xfrm>
            <a:off x="482600" y="254000"/>
            <a:ext cx="5287600" cy="400110"/>
          </a:xfrm>
          <a:prstGeom prst="rect">
            <a:avLst/>
          </a:prstGeom>
          <a:noFill/>
        </p:spPr>
        <p:txBody>
          <a:bodyPr wrap="none" rtlCol="0">
            <a:spAutoFit/>
          </a:bodyPr>
          <a:lstStyle/>
          <a:p>
            <a:r>
              <a:rPr lang="en-US" sz="2000" b="0" dirty="0" smtClean="0">
                <a:solidFill>
                  <a:schemeClr val="bg1"/>
                </a:solidFill>
                <a:latin typeface="+mn-lt"/>
              </a:rPr>
              <a:t>GOALS: Disclosure and Transparency (D&amp;T)</a:t>
            </a:r>
            <a:r>
              <a:rPr lang="en-US" b="0" dirty="0" smtClean="0">
                <a:solidFill>
                  <a:schemeClr val="bg1"/>
                </a:solidFill>
              </a:rPr>
              <a:t> </a:t>
            </a:r>
            <a:endParaRPr lang="en-US" b="0" dirty="0">
              <a:solidFill>
                <a:schemeClr val="bg1"/>
              </a:solidFill>
            </a:endParaRPr>
          </a:p>
        </p:txBody>
      </p:sp>
      <p:sp>
        <p:nvSpPr>
          <p:cNvPr id="6" name="TextBox 5"/>
          <p:cNvSpPr txBox="1"/>
          <p:nvPr/>
        </p:nvSpPr>
        <p:spPr>
          <a:xfrm>
            <a:off x="372533" y="1388534"/>
            <a:ext cx="355787" cy="338554"/>
          </a:xfrm>
          <a:prstGeom prst="rect">
            <a:avLst/>
          </a:prstGeom>
          <a:noFill/>
        </p:spPr>
        <p:txBody>
          <a:bodyPr wrap="none" rtlCol="0">
            <a:spAutoFit/>
          </a:bodyPr>
          <a:lstStyle/>
          <a:p>
            <a:r>
              <a:rPr lang="en-US" dirty="0" smtClean="0">
                <a:latin typeface="+mn-lt"/>
              </a:rPr>
              <a:t>1.</a:t>
            </a:r>
            <a:endParaRPr lang="en-US" dirty="0">
              <a:latin typeface="+mn-lt"/>
            </a:endParaRPr>
          </a:p>
        </p:txBody>
      </p:sp>
      <p:sp>
        <p:nvSpPr>
          <p:cNvPr id="8" name="TextBox 7"/>
          <p:cNvSpPr txBox="1"/>
          <p:nvPr/>
        </p:nvSpPr>
        <p:spPr>
          <a:xfrm>
            <a:off x="389466" y="4402667"/>
            <a:ext cx="355787" cy="338554"/>
          </a:xfrm>
          <a:prstGeom prst="rect">
            <a:avLst/>
          </a:prstGeom>
          <a:noFill/>
        </p:spPr>
        <p:txBody>
          <a:bodyPr wrap="none" rtlCol="0">
            <a:spAutoFit/>
          </a:bodyPr>
          <a:lstStyle/>
          <a:p>
            <a:r>
              <a:rPr lang="en-US" dirty="0" smtClean="0">
                <a:latin typeface="+mn-lt"/>
              </a:rPr>
              <a:t>3</a:t>
            </a:r>
            <a:r>
              <a:rPr lang="en-US" dirty="0" smtClean="0">
                <a:latin typeface="+mn-lt"/>
              </a:rPr>
              <a:t>.</a:t>
            </a:r>
            <a:endParaRPr lang="en-US" dirty="0">
              <a:latin typeface="+mn-lt"/>
            </a:endParaRPr>
          </a:p>
        </p:txBody>
      </p:sp>
      <p:sp>
        <p:nvSpPr>
          <p:cNvPr id="10" name="TextBox 9"/>
          <p:cNvSpPr txBox="1"/>
          <p:nvPr/>
        </p:nvSpPr>
        <p:spPr>
          <a:xfrm>
            <a:off x="364066" y="2599267"/>
            <a:ext cx="355787" cy="338554"/>
          </a:xfrm>
          <a:prstGeom prst="rect">
            <a:avLst/>
          </a:prstGeom>
          <a:noFill/>
        </p:spPr>
        <p:txBody>
          <a:bodyPr wrap="none" rtlCol="0">
            <a:spAutoFit/>
          </a:bodyPr>
          <a:lstStyle/>
          <a:p>
            <a:r>
              <a:rPr lang="en-US" dirty="0" smtClean="0">
                <a:latin typeface="+mn-lt"/>
              </a:rPr>
              <a:t>2</a:t>
            </a:r>
            <a:r>
              <a:rPr lang="en-US" dirty="0" smtClean="0">
                <a:latin typeface="+mn-lt"/>
              </a:rPr>
              <a:t>.</a:t>
            </a:r>
            <a:endParaRPr lang="en-US" dirty="0">
              <a:latin typeface="+mn-lt"/>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85845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
          <p:cNvGrpSpPr/>
          <p:nvPr/>
        </p:nvGrpSpPr>
        <p:grpSpPr>
          <a:xfrm>
            <a:off x="2193381" y="1755608"/>
            <a:ext cx="4108709" cy="3677323"/>
            <a:chOff x="1524000" y="1524000"/>
            <a:chExt cx="3886200" cy="3581400"/>
          </a:xfrm>
          <a:solidFill>
            <a:srgbClr val="09474E"/>
          </a:solidFill>
        </p:grpSpPr>
        <p:sp>
          <p:nvSpPr>
            <p:cNvPr id="12292" name="AutoShape 3"/>
            <p:cNvSpPr>
              <a:spLocks noChangeArrowheads="1"/>
            </p:cNvSpPr>
            <p:nvPr/>
          </p:nvSpPr>
          <p:spPr bwMode="auto">
            <a:xfrm>
              <a:off x="1524000" y="1524000"/>
              <a:ext cx="3886200" cy="3581400"/>
            </a:xfrm>
            <a:prstGeom prst="flowChartOr">
              <a:avLst/>
            </a:prstGeom>
            <a:grpFill/>
            <a:ln>
              <a:solidFill>
                <a:schemeClr val="accent6">
                  <a:lumMod val="50000"/>
                </a:schemeClr>
              </a:solidFill>
              <a:headEnd/>
              <a:tailEnd/>
            </a:ln>
          </p:spPr>
          <p:style>
            <a:lnRef idx="1">
              <a:schemeClr val="accent2"/>
            </a:lnRef>
            <a:fillRef idx="3">
              <a:schemeClr val="accent2"/>
            </a:fillRef>
            <a:effectRef idx="2">
              <a:schemeClr val="accent2"/>
            </a:effectRef>
            <a:fontRef idx="minor">
              <a:schemeClr val="lt1"/>
            </a:fontRef>
          </p:style>
          <p:txBody>
            <a:bodyPr wrap="none" anchor="ctr">
              <a:prstTxWarp prst="textNoShape">
                <a:avLst/>
              </a:prstTxWarp>
            </a:bodyPr>
            <a:lstStyle/>
            <a:p>
              <a:pPr algn="ctr"/>
              <a:endParaRPr lang="en-US" dirty="0">
                <a:latin typeface="Helvetica" pitchFamily="-110" charset="0"/>
              </a:endParaRPr>
            </a:p>
          </p:txBody>
        </p:sp>
        <p:sp>
          <p:nvSpPr>
            <p:cNvPr id="12293" name="Text Box 4"/>
            <p:cNvSpPr txBox="1">
              <a:spLocks noChangeArrowheads="1"/>
            </p:cNvSpPr>
            <p:nvPr/>
          </p:nvSpPr>
          <p:spPr bwMode="auto">
            <a:xfrm>
              <a:off x="3553169" y="2533198"/>
              <a:ext cx="1600200"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smtClean="0">
                  <a:solidFill>
                    <a:schemeClr val="bg1"/>
                  </a:solidFill>
                  <a:latin typeface="Helvetica" pitchFamily="-110" charset="0"/>
                </a:rPr>
                <a:t>Motivate</a:t>
              </a:r>
              <a:r>
                <a:rPr lang="en-US" sz="2000" b="1" dirty="0" smtClean="0">
                  <a:solidFill>
                    <a:schemeClr val="bg1"/>
                  </a:solidFill>
                  <a:latin typeface="Helvetica" pitchFamily="-110" charset="0"/>
                </a:rPr>
                <a:t>!</a:t>
              </a:r>
              <a:endParaRPr lang="en-US" sz="2000" b="1" dirty="0">
                <a:solidFill>
                  <a:schemeClr val="bg1"/>
                </a:solidFill>
                <a:latin typeface="Helvetica" pitchFamily="-110" charset="0"/>
              </a:endParaRPr>
            </a:p>
          </p:txBody>
        </p:sp>
        <p:sp>
          <p:nvSpPr>
            <p:cNvPr id="12294" name="Text Box 5"/>
            <p:cNvSpPr txBox="1">
              <a:spLocks noChangeArrowheads="1"/>
            </p:cNvSpPr>
            <p:nvPr/>
          </p:nvSpPr>
          <p:spPr bwMode="auto">
            <a:xfrm>
              <a:off x="3581400" y="3505200"/>
              <a:ext cx="1362075" cy="749370"/>
            </a:xfrm>
            <a:prstGeom prst="rect">
              <a:avLst/>
            </a:prstGeom>
            <a:grpFill/>
            <a:ln>
              <a:solidFill>
                <a:srgbClr val="336600"/>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Inform</a:t>
              </a:r>
            </a:p>
            <a:p>
              <a:pPr>
                <a:buNone/>
              </a:pPr>
              <a:r>
                <a:rPr lang="en-US" sz="2400" b="1" dirty="0">
                  <a:solidFill>
                    <a:srgbClr val="FFFFFF"/>
                  </a:solidFill>
                  <a:latin typeface="Helvetica" pitchFamily="-110" charset="0"/>
                </a:rPr>
                <a:t> </a:t>
              </a:r>
              <a:r>
                <a:rPr lang="en-US" b="1" dirty="0">
                  <a:solidFill>
                    <a:srgbClr val="FFFFFF"/>
                  </a:solidFill>
                  <a:latin typeface="Helvetica" pitchFamily="-110" charset="0"/>
                </a:rPr>
                <a:t>&amp; </a:t>
              </a:r>
              <a:r>
                <a:rPr lang="en-US" b="1" i="1" dirty="0">
                  <a:solidFill>
                    <a:srgbClr val="FFFFFF"/>
                  </a:solidFill>
                  <a:latin typeface="Helvetica" pitchFamily="-110" charset="0"/>
                </a:rPr>
                <a:t>Analyze</a:t>
              </a:r>
            </a:p>
          </p:txBody>
        </p:sp>
        <p:sp>
          <p:nvSpPr>
            <p:cNvPr id="12295" name="Text Box 6"/>
            <p:cNvSpPr txBox="1">
              <a:spLocks noChangeArrowheads="1"/>
            </p:cNvSpPr>
            <p:nvPr/>
          </p:nvSpPr>
          <p:spPr bwMode="auto">
            <a:xfrm>
              <a:off x="1720690" y="3554675"/>
              <a:ext cx="1666875"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lgn="ctr">
                <a:buNone/>
              </a:pPr>
              <a:r>
                <a:rPr lang="en-US" sz="2000" dirty="0">
                  <a:solidFill>
                    <a:srgbClr val="FFFFFF"/>
                  </a:solidFill>
                  <a:latin typeface="Helvetica" pitchFamily="-110" charset="0"/>
                </a:rPr>
                <a:t>Strategize</a:t>
              </a:r>
            </a:p>
          </p:txBody>
        </p:sp>
        <p:sp>
          <p:nvSpPr>
            <p:cNvPr id="12296" name="Text Box 7"/>
            <p:cNvSpPr txBox="1">
              <a:spLocks noChangeArrowheads="1"/>
            </p:cNvSpPr>
            <p:nvPr/>
          </p:nvSpPr>
          <p:spPr bwMode="auto">
            <a:xfrm>
              <a:off x="2133600" y="2514600"/>
              <a:ext cx="1362075"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Apply</a:t>
              </a:r>
            </a:p>
          </p:txBody>
        </p:sp>
      </p:grpSp>
      <p:sp>
        <p:nvSpPr>
          <p:cNvPr id="12290" name="Slide Number Placeholder 5"/>
          <p:cNvSpPr>
            <a:spLocks noGrp="1"/>
          </p:cNvSpPr>
          <p:nvPr>
            <p:ph type="sldNum" sz="quarter" idx="10"/>
          </p:nvPr>
        </p:nvSpPr>
        <p:spPr bwMode="auto">
          <a:noFill/>
          <a:ln>
            <a:miter lim="800000"/>
            <a:headEnd/>
            <a:tailEnd/>
          </a:ln>
        </p:spPr>
        <p:txBody>
          <a:bodyPr/>
          <a:lstStyle/>
          <a:p>
            <a:fld id="{D74B86F1-CA7B-EE41-B8DB-0E1062BAD8F4}" type="slidenum">
              <a:rPr lang="en-GB">
                <a:latin typeface="Helvetica" pitchFamily="-110" charset="0"/>
                <a:ea typeface="ＭＳ Ｐゴシック" pitchFamily="-110" charset="-128"/>
                <a:cs typeface="ＭＳ Ｐゴシック" pitchFamily="-110" charset="-128"/>
              </a:rPr>
              <a:pPr/>
              <a:t>20</a:t>
            </a:fld>
            <a:endParaRPr lang="en-GB" sz="1600" dirty="0">
              <a:latin typeface="Helvetica" pitchFamily="-110" charset="0"/>
              <a:ea typeface="ＭＳ Ｐゴシック" pitchFamily="-110" charset="-128"/>
              <a:cs typeface="ＭＳ Ｐゴシック" pitchFamily="-110" charset="-128"/>
            </a:endParaRPr>
          </a:p>
        </p:txBody>
      </p:sp>
      <p:sp>
        <p:nvSpPr>
          <p:cNvPr id="12291" name="Rectangle 2"/>
          <p:cNvSpPr>
            <a:spLocks noGrp="1"/>
          </p:cNvSpPr>
          <p:nvPr>
            <p:ph type="title" idx="4294967295"/>
          </p:nvPr>
        </p:nvSpPr>
        <p:spPr>
          <a:xfrm>
            <a:off x="152401" y="279402"/>
            <a:ext cx="7775575" cy="595489"/>
          </a:xfrm>
        </p:spPr>
        <p:txBody>
          <a:bodyPr>
            <a:normAutofit fontScale="90000"/>
          </a:bodyPr>
          <a:lstStyle/>
          <a:p>
            <a:pPr algn="l"/>
            <a:r>
              <a:rPr lang="en-US" sz="2400" cap="none" dirty="0" smtClean="0">
                <a:latin typeface="Helvetica" pitchFamily="-110" charset="0"/>
                <a:ea typeface="ＭＳ Ｐゴシック" pitchFamily="-110" charset="-128"/>
              </a:rPr>
              <a:t>Training Design</a:t>
            </a:r>
            <a:br>
              <a:rPr lang="en-US" sz="2400" cap="none" dirty="0" smtClean="0">
                <a:latin typeface="Helvetica" pitchFamily="-110" charset="0"/>
                <a:ea typeface="ＭＳ Ｐゴシック" pitchFamily="-110" charset="-128"/>
              </a:rPr>
            </a:br>
            <a:r>
              <a:rPr lang="en-US" sz="2400" b="1" dirty="0" smtClean="0">
                <a:solidFill>
                  <a:schemeClr val="tx1"/>
                </a:solidFill>
                <a:latin typeface="Helvetica" pitchFamily="-110" charset="0"/>
                <a:ea typeface="ＭＳ Ｐゴシック" pitchFamily="-110" charset="-128"/>
              </a:rPr>
              <a:t>Experiential Adult Learning Design</a:t>
            </a:r>
            <a:endParaRPr lang="en-US" sz="2400" b="1" dirty="0" smtClean="0">
              <a:solidFill>
                <a:srgbClr val="000000"/>
              </a:solidFill>
              <a:latin typeface="Helvetica" pitchFamily="-110" charset="0"/>
              <a:ea typeface="ＭＳ Ｐゴシック" pitchFamily="-110" charset="-128"/>
            </a:endParaRPr>
          </a:p>
        </p:txBody>
      </p:sp>
      <p:sp>
        <p:nvSpPr>
          <p:cNvPr id="12297" name="Text Box 8"/>
          <p:cNvSpPr txBox="1">
            <a:spLocks noChangeArrowheads="1"/>
          </p:cNvSpPr>
          <p:nvPr/>
        </p:nvSpPr>
        <p:spPr bwMode="auto">
          <a:xfrm>
            <a:off x="6395156" y="1696157"/>
            <a:ext cx="2184401" cy="1231106"/>
          </a:xfrm>
          <a:prstGeom prst="rect">
            <a:avLst/>
          </a:prstGeom>
          <a:noFill/>
          <a:ln w="9525">
            <a:noFill/>
            <a:miter lim="800000"/>
            <a:headEnd/>
            <a:tailEnd/>
          </a:ln>
        </p:spPr>
        <p:txBody>
          <a:bodyPr wrap="square">
            <a:prstTxWarp prst="textNoShape">
              <a:avLst/>
            </a:prstTxWarp>
            <a:spAutoFit/>
          </a:bodyPr>
          <a:lstStyle/>
          <a:p>
            <a:pPr>
              <a:buNone/>
            </a:pPr>
            <a:r>
              <a:rPr lang="en-US" sz="2400" b="0" i="1" dirty="0">
                <a:solidFill>
                  <a:srgbClr val="0B5A37"/>
                </a:solidFill>
                <a:latin typeface="Helvetica" pitchFamily="-110" charset="0"/>
              </a:rPr>
              <a:t>Who?  Why?</a:t>
            </a:r>
            <a:endParaRPr lang="en-US" sz="2400" b="0" i="1" dirty="0" smtClean="0">
              <a:solidFill>
                <a:srgbClr val="0B5A37"/>
              </a:solidFill>
              <a:latin typeface="Helvetica" pitchFamily="-110" charset="0"/>
            </a:endParaRPr>
          </a:p>
          <a:p>
            <a:endParaRPr lang="en-US" sz="1700" dirty="0" smtClean="0">
              <a:latin typeface="Helvetica" pitchFamily="-110" charset="0"/>
            </a:endParaRPr>
          </a:p>
          <a:p>
            <a:endParaRPr lang="en-US" sz="1700" dirty="0">
              <a:latin typeface="Helvetica" pitchFamily="-110" charset="0"/>
            </a:endParaRPr>
          </a:p>
          <a:p>
            <a:r>
              <a:rPr lang="en-US" dirty="0">
                <a:latin typeface="Helvetica" pitchFamily="-110" charset="0"/>
              </a:rPr>
              <a:t> </a:t>
            </a:r>
          </a:p>
        </p:txBody>
      </p:sp>
      <p:sp>
        <p:nvSpPr>
          <p:cNvPr id="12298" name="Text Box 9"/>
          <p:cNvSpPr txBox="1">
            <a:spLocks noChangeArrowheads="1"/>
          </p:cNvSpPr>
          <p:nvPr/>
        </p:nvSpPr>
        <p:spPr bwMode="auto">
          <a:xfrm>
            <a:off x="6801556" y="4202291"/>
            <a:ext cx="1425222"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0B5A37"/>
                </a:solidFill>
                <a:latin typeface="Helvetica" pitchFamily="-110" charset="0"/>
              </a:rPr>
              <a:t>What</a:t>
            </a:r>
            <a:r>
              <a:rPr lang="en-US" sz="2400" b="0" i="1" dirty="0" smtClean="0">
                <a:solidFill>
                  <a:srgbClr val="0B5A37"/>
                </a:solidFill>
                <a:latin typeface="Helvetica" pitchFamily="-110" charset="0"/>
              </a:rPr>
              <a:t>?</a:t>
            </a:r>
            <a:endParaRPr lang="en-US" sz="2400" b="0" i="1" dirty="0">
              <a:solidFill>
                <a:srgbClr val="0B5A37"/>
              </a:solidFill>
              <a:latin typeface="Helvetica" pitchFamily="-110" charset="0"/>
            </a:endParaRPr>
          </a:p>
        </p:txBody>
      </p:sp>
      <p:sp>
        <p:nvSpPr>
          <p:cNvPr id="12299" name="Text Box 11"/>
          <p:cNvSpPr txBox="1">
            <a:spLocks noChangeArrowheads="1"/>
          </p:cNvSpPr>
          <p:nvPr/>
        </p:nvSpPr>
        <p:spPr bwMode="auto">
          <a:xfrm>
            <a:off x="883355" y="1919114"/>
            <a:ext cx="1828800" cy="461963"/>
          </a:xfrm>
          <a:prstGeom prst="rect">
            <a:avLst/>
          </a:prstGeom>
          <a:noFill/>
          <a:ln w="9525">
            <a:noFill/>
            <a:miter lim="800000"/>
            <a:headEnd/>
            <a:tailEnd/>
          </a:ln>
        </p:spPr>
        <p:txBody>
          <a:bodyPr>
            <a:prstTxWarp prst="textNoShape">
              <a:avLst/>
            </a:prstTxWarp>
            <a:spAutoFit/>
          </a:bodyPr>
          <a:lstStyle/>
          <a:p>
            <a:pPr>
              <a:spcBef>
                <a:spcPct val="50000"/>
              </a:spcBef>
              <a:buNone/>
            </a:pPr>
            <a:r>
              <a:rPr lang="en-US" sz="2400" b="0" i="1" dirty="0">
                <a:solidFill>
                  <a:srgbClr val="0B5A37"/>
                </a:solidFill>
                <a:latin typeface="Helvetica" pitchFamily="-110" charset="0"/>
              </a:rPr>
              <a:t>What if…?</a:t>
            </a:r>
          </a:p>
        </p:txBody>
      </p:sp>
      <p:sp>
        <p:nvSpPr>
          <p:cNvPr id="12303" name="Text Box 9"/>
          <p:cNvSpPr txBox="1">
            <a:spLocks noChangeArrowheads="1"/>
          </p:cNvSpPr>
          <p:nvPr/>
        </p:nvSpPr>
        <p:spPr bwMode="auto">
          <a:xfrm>
            <a:off x="1230490" y="4425247"/>
            <a:ext cx="1210733"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455C62"/>
                </a:solidFill>
                <a:latin typeface="Helvetica" pitchFamily="-110" charset="0"/>
              </a:rPr>
              <a:t>How</a:t>
            </a:r>
            <a:r>
              <a:rPr lang="en-US" sz="2400" b="0" i="1" dirty="0" smtClean="0">
                <a:solidFill>
                  <a:srgbClr val="455C62"/>
                </a:solidFill>
                <a:latin typeface="Helvetica" pitchFamily="-110" charset="0"/>
              </a:rPr>
              <a:t>?</a:t>
            </a:r>
            <a:endParaRPr lang="en-US" sz="2400" b="0" i="1" dirty="0">
              <a:solidFill>
                <a:srgbClr val="455C62"/>
              </a:solidFill>
              <a:latin typeface="Helvetica" pitchFamily="-110" charset="0"/>
            </a:endParaRPr>
          </a:p>
        </p:txBody>
      </p:sp>
      <p:sp>
        <p:nvSpPr>
          <p:cNvPr id="16" name="Curved Left Arrow 15"/>
          <p:cNvSpPr/>
          <p:nvPr/>
        </p:nvSpPr>
        <p:spPr>
          <a:xfrm>
            <a:off x="5080658" y="1474889"/>
            <a:ext cx="1524000" cy="4267200"/>
          </a:xfrm>
          <a:prstGeom prst="curvedLeftArrow">
            <a:avLst>
              <a:gd name="adj1" fmla="val 31337"/>
              <a:gd name="adj2" fmla="val 50000"/>
              <a:gd name="adj3" fmla="val 25000"/>
            </a:avLst>
          </a:prstGeom>
          <a:solidFill>
            <a:srgbClr val="D6CA74">
              <a:alpha val="85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cxnSp>
        <p:nvCxnSpPr>
          <p:cNvPr id="17" name="Straight Arrow Connector 16"/>
          <p:cNvCxnSpPr>
            <a:stCxn id="12292" idx="0"/>
            <a:endCxn id="12292" idx="4"/>
          </p:cNvCxnSpPr>
          <p:nvPr/>
        </p:nvCxnSpPr>
        <p:spPr bwMode="auto">
          <a:xfrm rot="16200000" flipH="1">
            <a:off x="2409074" y="3594268"/>
            <a:ext cx="3677323" cy="1588"/>
          </a:xfrm>
          <a:prstGeom prst="straightConnector1">
            <a:avLst/>
          </a:prstGeom>
          <a:noFill/>
          <a:ln w="38100" cap="flat" cmpd="sng" algn="ctr">
            <a:solidFill>
              <a:schemeClr val="bg1"/>
            </a:solidFill>
            <a:prstDash val="solid"/>
            <a:round/>
            <a:headEnd type="arrow"/>
            <a:tailEnd type="arrow"/>
          </a:ln>
          <a:effectLst/>
        </p:spPr>
      </p:cxnSp>
      <p:cxnSp>
        <p:nvCxnSpPr>
          <p:cNvPr id="18" name="Straight Arrow Connector 17"/>
          <p:cNvCxnSpPr>
            <a:stCxn id="12292" idx="6"/>
            <a:endCxn id="12292" idx="2"/>
          </p:cNvCxnSpPr>
          <p:nvPr/>
        </p:nvCxnSpPr>
        <p:spPr bwMode="auto">
          <a:xfrm flipH="1">
            <a:off x="2193381" y="3594268"/>
            <a:ext cx="4108709" cy="1588"/>
          </a:xfrm>
          <a:prstGeom prst="straightConnector1">
            <a:avLst/>
          </a:prstGeom>
          <a:noFill/>
          <a:ln w="38100" cap="flat" cmpd="sng" algn="ctr">
            <a:solidFill>
              <a:schemeClr val="bg1"/>
            </a:solidFill>
            <a:prstDash val="solid"/>
            <a:round/>
            <a:headEnd type="arrow"/>
            <a:tailEnd type="arrow"/>
          </a:ln>
          <a:effectLst/>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0A79552-A621-4EAC-8659-7D18EDB717D0}"/>
              </a:ext>
            </a:extLst>
          </p:cNvPr>
          <p:cNvSpPr>
            <a:spLocks noGrp="1"/>
          </p:cNvSpPr>
          <p:nvPr>
            <p:ph type="title"/>
          </p:nvPr>
        </p:nvSpPr>
        <p:spPr>
          <a:xfrm>
            <a:off x="0" y="161228"/>
            <a:ext cx="9373731" cy="497964"/>
          </a:xfrm>
        </p:spPr>
        <p:txBody>
          <a:bodyPr>
            <a:normAutofit/>
          </a:bodyPr>
          <a:lstStyle/>
          <a:p>
            <a:r>
              <a:rPr lang="en-US" dirty="0" smtClean="0"/>
              <a:t>     </a:t>
            </a:r>
            <a:r>
              <a:rPr lang="en-US" dirty="0" smtClean="0"/>
              <a:t> </a:t>
            </a:r>
            <a:r>
              <a:rPr lang="en-US" b="1" dirty="0" smtClean="0"/>
              <a:t>Facilitator role &amp; Challenges</a:t>
            </a:r>
            <a:endParaRPr lang="en-US" dirty="0"/>
          </a:p>
        </p:txBody>
      </p:sp>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8772E96E-042F-4706-849A-08825EB3AF65}"/>
              </a:ext>
            </a:extLst>
          </p:cNvPr>
          <p:cNvSpPr>
            <a:spLocks noGrp="1"/>
          </p:cNvSpPr>
          <p:nvPr>
            <p:ph type="sldNum" sz="quarter" idx="10"/>
          </p:nvPr>
        </p:nvSpPr>
        <p:spPr/>
        <p:txBody>
          <a:bodyPr/>
          <a:lstStyle/>
          <a:p>
            <a:pPr>
              <a:defRPr/>
            </a:pPr>
            <a:fld id="{A91C009A-D183-4B06-A7F0-ADEC358427FA}" type="slidenum">
              <a:rPr lang="en-US" smtClean="0"/>
              <a:pPr>
                <a:defRPr/>
              </a:pPr>
              <a:t>21</a:t>
            </a:fld>
            <a:endParaRPr lang="en-US" dirty="0"/>
          </a:p>
        </p:txBody>
      </p:sp>
      <p:graphicFrame>
        <p:nvGraphicFramePr>
          <p:cNvPr id="4" name="Diagram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0AD005-64FE-480B-A5D6-6B63BD3B9603}"/>
              </a:ext>
            </a:extLst>
          </p:cNvPr>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74196942"/>
              </p:ext>
            </p:extLst>
          </p:nvPr>
        </p:nvGraphicFramePr>
        <p:xfrm>
          <a:off x="262467" y="200511"/>
          <a:ext cx="8749962" cy="5175823"/>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3DE7D63-11D2-45AB-8CF3-810D2212EE2A}"/>
              </a:ext>
            </a:extLst>
          </p:cNvPr>
          <p:cNvSpPr txBox="1">
            <a:spLocks/>
          </p:cNvSpPr>
          <p:nvPr/>
        </p:nvSpPr>
        <p:spPr>
          <a:xfrm>
            <a:off x="330200" y="1318404"/>
            <a:ext cx="8077200" cy="929496"/>
          </a:xfrm>
          <a:prstGeom prst="rect">
            <a:avLst/>
          </a:prstGeom>
        </p:spPr>
        <p:txBody>
          <a:bodyPr>
            <a:normAutofit/>
          </a:bodyPr>
          <a:lstStyle>
            <a:lvl1pPr algn="l" rtl="0" eaLnBrk="0" fontAlgn="base" hangingPunct="0">
              <a:spcBef>
                <a:spcPct val="0"/>
              </a:spcBef>
              <a:spcAft>
                <a:spcPct val="0"/>
              </a:spcAft>
              <a:buFont typeface="Arial" charset="0"/>
              <a:defRPr sz="2400" cap="none">
                <a:solidFill>
                  <a:schemeClr val="tx1"/>
                </a:solidFill>
                <a:latin typeface="+mn-lt"/>
                <a:ea typeface="ＭＳ Ｐゴシック" charset="0"/>
                <a:cs typeface="Andes ExtraLight"/>
              </a:defRPr>
            </a:lvl1pPr>
            <a:lvl2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2pPr>
            <a:lvl3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3pPr>
            <a:lvl4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4pPr>
            <a:lvl5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a:lstStyle>
          <a:p>
            <a:endParaRPr lang="en-US" b="0" kern="0" dirty="0"/>
          </a:p>
        </p:txBody>
      </p:sp>
      <p:sp>
        <p:nvSpPr>
          <p:cNvPr id="9" name="Content Placeholder 1"/>
          <p:cNvSpPr txBox="1">
            <a:spLocks/>
          </p:cNvSpPr>
          <p:nvPr/>
        </p:nvSpPr>
        <p:spPr>
          <a:xfrm>
            <a:off x="2302933" y="3696924"/>
            <a:ext cx="3962400" cy="2720809"/>
          </a:xfrm>
          <a:prstGeom prst="rect">
            <a:avLst/>
          </a:prstGeom>
          <a:ln>
            <a:solidFill>
              <a:srgbClr val="03336E"/>
            </a:solid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a:bodyPr>
          <a:lstStyle/>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800" b="0" i="0" u="none" strike="noStrike" kern="1200" cap="none" spc="0" normalizeH="0" baseline="0" noProof="0" dirty="0" smtClean="0">
                <a:ln>
                  <a:noFill/>
                </a:ln>
                <a:solidFill>
                  <a:srgbClr val="014C6D"/>
                </a:solidFill>
                <a:effectLst/>
                <a:uLnTx/>
                <a:uFillTx/>
                <a:latin typeface="+mn-lt"/>
                <a:ea typeface="+mn-ea"/>
                <a:cs typeface="+mn-cs"/>
              </a:rPr>
              <a:t>Be proactive … 	</a:t>
            </a:r>
            <a:r>
              <a:rPr kumimoji="0" lang="en-US" sz="1800" b="0" i="0" u="none" strike="noStrike" kern="1200" cap="none" spc="0" normalizeH="0" baseline="0" noProof="0" dirty="0" smtClean="0">
                <a:ln>
                  <a:noFill/>
                </a:ln>
                <a:solidFill>
                  <a:srgbClr val="014C6D"/>
                </a:solidFill>
                <a:effectLst/>
                <a:uLnTx/>
                <a:uFillTx/>
                <a:latin typeface="+mn-lt"/>
                <a:ea typeface="+mn-ea"/>
                <a:cs typeface="+mn-cs"/>
              </a:rPr>
              <a:t>	</a:t>
            </a:r>
          </a:p>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lang="en-US" sz="1800" b="0" dirty="0" smtClean="0">
                <a:solidFill>
                  <a:srgbClr val="014C6D"/>
                </a:solidFill>
                <a:latin typeface="+mn-lt"/>
              </a:rPr>
              <a:t>Begin with the end in mind 	</a:t>
            </a:r>
          </a:p>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800" b="0" i="0" u="none" strike="noStrike" kern="1200" cap="none" spc="0" normalizeH="0" baseline="0" noProof="0" dirty="0" smtClean="0">
                <a:ln>
                  <a:noFill/>
                </a:ln>
                <a:solidFill>
                  <a:srgbClr val="014C6D"/>
                </a:solidFill>
                <a:effectLst/>
                <a:uLnTx/>
                <a:uFillTx/>
                <a:latin typeface="+mn-lt"/>
                <a:ea typeface="+mn-ea"/>
                <a:cs typeface="+mn-cs"/>
              </a:rPr>
              <a:t>First</a:t>
            </a:r>
            <a:r>
              <a:rPr kumimoji="0" lang="en-US" sz="1800" b="0" i="0" u="none" strike="noStrike" kern="1200" cap="none" spc="0" normalizeH="0" noProof="0" dirty="0" smtClean="0">
                <a:ln>
                  <a:noFill/>
                </a:ln>
                <a:solidFill>
                  <a:srgbClr val="014C6D"/>
                </a:solidFill>
                <a:effectLst/>
                <a:uLnTx/>
                <a:uFillTx/>
                <a:latin typeface="+mn-lt"/>
                <a:ea typeface="+mn-ea"/>
                <a:cs typeface="+mn-cs"/>
              </a:rPr>
              <a:t> things </a:t>
            </a:r>
            <a:r>
              <a:rPr kumimoji="0" lang="en-US" sz="1800" b="0" i="0" u="none" strike="noStrike" kern="1200" cap="none" spc="0" normalizeH="0" noProof="0" dirty="0" smtClean="0">
                <a:ln>
                  <a:noFill/>
                </a:ln>
                <a:solidFill>
                  <a:srgbClr val="014C6D"/>
                </a:solidFill>
                <a:effectLst/>
                <a:uLnTx/>
                <a:uFillTx/>
                <a:latin typeface="+mn-lt"/>
                <a:ea typeface="+mn-ea"/>
                <a:cs typeface="+mn-cs"/>
              </a:rPr>
              <a:t>first	</a:t>
            </a:r>
            <a:endParaRPr kumimoji="0" lang="en-US" sz="1800" b="0" u="none" strike="noStrike" kern="1200" cap="none" spc="0" normalizeH="0" noProof="0" dirty="0" smtClean="0">
              <a:ln>
                <a:noFill/>
              </a:ln>
              <a:solidFill>
                <a:srgbClr val="014C6D"/>
              </a:solidFill>
              <a:effectLst/>
              <a:uLnTx/>
              <a:uFillTx/>
              <a:latin typeface="+mn-lt"/>
              <a:ea typeface="+mn-ea"/>
              <a:cs typeface="+mn-cs"/>
            </a:endParaRPr>
          </a:p>
          <a:p>
            <a:pPr marL="457200" indent="-457200" fontAlgn="auto">
              <a:spcBef>
                <a:spcPct val="20000"/>
              </a:spcBef>
              <a:spcAft>
                <a:spcPts val="0"/>
              </a:spcAft>
              <a:buFont typeface="+mj-lt"/>
              <a:buAutoNum type="arabicPeriod"/>
              <a:defRPr/>
            </a:pPr>
            <a:r>
              <a:rPr lang="en-US" sz="1800" b="0" baseline="0" dirty="0" smtClean="0">
                <a:solidFill>
                  <a:srgbClr val="014C6D"/>
                </a:solidFill>
                <a:latin typeface="+mn-lt"/>
              </a:rPr>
              <a:t>Think</a:t>
            </a:r>
            <a:r>
              <a:rPr lang="en-US" sz="1800" b="0" dirty="0" smtClean="0">
                <a:solidFill>
                  <a:srgbClr val="014C6D"/>
                </a:solidFill>
                <a:latin typeface="+mn-lt"/>
              </a:rPr>
              <a:t> win-win	</a:t>
            </a:r>
            <a:r>
              <a:rPr lang="en-US" sz="1800" b="0" dirty="0" smtClean="0">
                <a:solidFill>
                  <a:srgbClr val="014C6D"/>
                </a:solidFill>
                <a:latin typeface="+mn-lt"/>
              </a:rPr>
              <a:t>	</a:t>
            </a:r>
          </a:p>
          <a:p>
            <a:pPr marL="457200" indent="-457200" fontAlgn="auto">
              <a:spcBef>
                <a:spcPct val="20000"/>
              </a:spcBef>
              <a:spcAft>
                <a:spcPts val="0"/>
              </a:spcAft>
              <a:buFont typeface="+mj-lt"/>
              <a:buAutoNum type="arabicPeriod"/>
              <a:defRPr/>
            </a:pPr>
            <a:r>
              <a:rPr lang="en-US" sz="1800" b="0" dirty="0" smtClean="0">
                <a:solidFill>
                  <a:srgbClr val="014C6D"/>
                </a:solidFill>
                <a:latin typeface="+mn-lt"/>
              </a:rPr>
              <a:t>Seek first to understand	</a:t>
            </a:r>
          </a:p>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lang="en-US" sz="1800" b="0" baseline="0" dirty="0" smtClean="0">
                <a:solidFill>
                  <a:srgbClr val="014C6D"/>
                </a:solidFill>
                <a:latin typeface="+mn-lt"/>
              </a:rPr>
              <a:t>Synergize	</a:t>
            </a:r>
            <a:r>
              <a:rPr lang="en-US" sz="1800" b="0" baseline="0" dirty="0" smtClean="0">
                <a:solidFill>
                  <a:srgbClr val="014C6D"/>
                </a:solidFill>
                <a:latin typeface="+mn-lt"/>
              </a:rPr>
              <a:t>		</a:t>
            </a:r>
            <a:endParaRPr lang="en-US" sz="1800" b="0" baseline="0" dirty="0" smtClean="0">
              <a:solidFill>
                <a:srgbClr val="014C6D"/>
              </a:solidFill>
              <a:latin typeface="+mn-lt"/>
            </a:endParaRPr>
          </a:p>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1800" b="0" i="0" u="none" strike="noStrike" kern="1200" cap="none" spc="0" normalizeH="0" noProof="0" dirty="0" smtClean="0">
                <a:ln>
                  <a:noFill/>
                </a:ln>
                <a:solidFill>
                  <a:srgbClr val="014C6D"/>
                </a:solidFill>
                <a:effectLst/>
                <a:uLnTx/>
                <a:uFillTx/>
                <a:latin typeface="+mn-lt"/>
                <a:ea typeface="+mn-ea"/>
                <a:cs typeface="+mn-cs"/>
              </a:rPr>
              <a:t>Sharpen the saw 		</a:t>
            </a:r>
            <a:endParaRPr kumimoji="0" lang="en-US" sz="1800" b="0" i="0" u="none" strike="noStrike" kern="1200" cap="none" spc="0" normalizeH="0" baseline="0" noProof="0" dirty="0" smtClean="0">
              <a:ln>
                <a:noFill/>
              </a:ln>
              <a:solidFill>
                <a:srgbClr val="014C6D"/>
              </a:solidFill>
              <a:effectLst/>
              <a:uLnTx/>
              <a:uFillTx/>
              <a:latin typeface="+mn-lt"/>
              <a:ea typeface="+mn-ea"/>
              <a:cs typeface="+mn-cs"/>
            </a:endParaRPr>
          </a:p>
        </p:txBody>
      </p:sp>
      <p:sp>
        <p:nvSpPr>
          <p:cNvPr id="10" name="TextBox 9"/>
          <p:cNvSpPr txBox="1"/>
          <p:nvPr/>
        </p:nvSpPr>
        <p:spPr>
          <a:xfrm>
            <a:off x="2904067" y="6079066"/>
            <a:ext cx="2744987" cy="523220"/>
          </a:xfrm>
          <a:prstGeom prst="rect">
            <a:avLst/>
          </a:prstGeom>
          <a:noFill/>
        </p:spPr>
        <p:txBody>
          <a:bodyPr wrap="none" rtlCol="0">
            <a:spAutoFit/>
          </a:bodyPr>
          <a:lstStyle/>
          <a:p>
            <a:pPr lvl="0"/>
            <a:r>
              <a:rPr lang="en-US" sz="1400" b="0" dirty="0" smtClean="0">
                <a:solidFill>
                  <a:srgbClr val="17375E"/>
                </a:solidFill>
              </a:rPr>
              <a:t>Source: Stephen R. Covey (2004</a:t>
            </a:r>
            <a:endParaRPr lang="en-US" sz="1400" dirty="0" smtClean="0">
              <a:latin typeface="Times New Roman" pitchFamily="18" charset="0"/>
            </a:endParaRPr>
          </a:p>
          <a:p>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2035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FFAC2C2-61BD-4C21-A0E4-3925D6F399A6}"/>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D991570E-DC7C-499B-BD96-D2C39B316E5B}"/>
              </a:ext>
            </a:extLst>
          </p:cNvPr>
          <p:cNvSpPr>
            <a:spLocks noGrp="1"/>
          </p:cNvSpPr>
          <p:nvPr>
            <p:ph type="sldNum" sz="quarter" idx="10"/>
          </p:nvPr>
        </p:nvSpPr>
        <p:spPr/>
        <p:txBody>
          <a:bodyPr/>
          <a:lstStyle/>
          <a:p>
            <a:pPr>
              <a:defRPr/>
            </a:pPr>
            <a:fld id="{A91C009A-D183-4B06-A7F0-ADEC358427FA}" type="slidenum">
              <a:rPr lang="en-US" smtClean="0"/>
              <a:pPr>
                <a:defRPr/>
              </a:pPr>
              <a:t>22</a:t>
            </a:fld>
            <a:endParaRPr lang="en-US" dirty="0"/>
          </a:p>
        </p:txBody>
      </p:sp>
      <p:pic>
        <p:nvPicPr>
          <p:cNvPr id="4" name="Pictur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EBA44BA-A958-469E-9C38-2B535B48CB1D}"/>
              </a:ext>
            </a:extLst>
          </p:cNvPr>
          <p:cNvPicPr>
            <a:picLocks noChangeAspect="1"/>
          </p:cNvPicPr>
          <p:nvPr/>
        </p:nvPicPr>
        <p:blipFill>
          <a:blip r:embed="rId2"/>
          <a:stretch>
            <a:fillRect/>
          </a:stretch>
        </p:blipFill>
        <p:spPr>
          <a:xfrm>
            <a:off x="0" y="0"/>
            <a:ext cx="9153941" cy="4289961"/>
          </a:xfrm>
          <a:prstGeom prst="rect">
            <a:avLst/>
          </a:prstGeom>
        </p:spPr>
      </p:pic>
      <p:pic>
        <p:nvPicPr>
          <p:cNvPr id="5" name="Picture 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D92EAA66-4C3B-4968-8E57-E191001B8092}"/>
              </a:ext>
            </a:extLst>
          </p:cNvPr>
          <p:cNvPicPr>
            <a:picLocks noChangeAspect="1"/>
          </p:cNvPicPr>
          <p:nvPr/>
        </p:nvPicPr>
        <p:blipFill>
          <a:blip r:embed="rId3"/>
          <a:stretch>
            <a:fillRect/>
          </a:stretch>
        </p:blipFill>
        <p:spPr>
          <a:xfrm>
            <a:off x="0" y="4123522"/>
            <a:ext cx="9143997" cy="5495925"/>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9640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Slide Number Placeholder 5"/>
          <p:cNvSpPr>
            <a:spLocks noGrp="1"/>
          </p:cNvSpPr>
          <p:nvPr>
            <p:ph type="sldNum" sz="quarter" idx="10"/>
          </p:nvPr>
        </p:nvSpPr>
        <p:spPr bwMode="auto">
          <a:noFill/>
          <a:ln>
            <a:miter lim="800000"/>
            <a:headEnd/>
            <a:tailEnd/>
          </a:ln>
        </p:spPr>
        <p:txBody>
          <a:bodyPr/>
          <a:lstStyle/>
          <a:p>
            <a:fld id="{0282FF8E-4A60-FE4C-BFB8-A081AF7DCF1F}" type="slidenum">
              <a:rPr lang="en-GB"/>
              <a:pPr/>
              <a:t>23</a:t>
            </a:fld>
            <a:endParaRPr lang="en-GB" sz="1600"/>
          </a:p>
        </p:txBody>
      </p:sp>
      <p:sp>
        <p:nvSpPr>
          <p:cNvPr id="29699" name="Rectangle 2"/>
          <p:cNvSpPr>
            <a:spLocks noGrp="1"/>
          </p:cNvSpPr>
          <p:nvPr>
            <p:ph type="ctrTitle" idx="4294967295"/>
          </p:nvPr>
        </p:nvSpPr>
        <p:spPr>
          <a:xfrm>
            <a:off x="0" y="0"/>
            <a:ext cx="9144000" cy="1244600"/>
          </a:xfrm>
        </p:spPr>
        <p:style>
          <a:lnRef idx="1">
            <a:schemeClr val="accent1"/>
          </a:lnRef>
          <a:fillRef idx="3">
            <a:schemeClr val="accent1"/>
          </a:fillRef>
          <a:effectRef idx="2">
            <a:schemeClr val="accent1"/>
          </a:effectRef>
          <a:fontRef idx="minor">
            <a:schemeClr val="lt1"/>
          </a:fontRef>
        </p:style>
        <p:txBody>
          <a:bodyPr>
            <a:normAutofit/>
          </a:bodyPr>
          <a:lstStyle/>
          <a:p>
            <a:r>
              <a:rPr lang="en-US" b="1" cap="none" dirty="0" smtClean="0">
                <a:solidFill>
                  <a:schemeClr val="bg1"/>
                </a:solidFill>
                <a:ea typeface="ＭＳ Ｐゴシック" pitchFamily="-105" charset="-128"/>
              </a:rPr>
              <a:t>    </a:t>
            </a:r>
            <a:r>
              <a:rPr lang="en-US" b="1" dirty="0" smtClean="0">
                <a:solidFill>
                  <a:schemeClr val="bg1"/>
                </a:solidFill>
                <a:ea typeface="ＭＳ Ｐゴシック" pitchFamily="-105" charset="-128"/>
              </a:rPr>
              <a:t>E</a:t>
            </a:r>
            <a:r>
              <a:rPr lang="en-US" b="1" dirty="0" smtClean="0">
                <a:solidFill>
                  <a:schemeClr val="bg1"/>
                </a:solidFill>
                <a:latin typeface="+mn-lt"/>
                <a:ea typeface="ＭＳ Ｐゴシック" pitchFamily="-105" charset="-128"/>
              </a:rPr>
              <a:t>motional </a:t>
            </a:r>
            <a:r>
              <a:rPr lang="en-US" b="1" dirty="0">
                <a:solidFill>
                  <a:schemeClr val="bg1"/>
                </a:solidFill>
                <a:latin typeface="+mn-lt"/>
                <a:ea typeface="ＭＳ Ｐゴシック" pitchFamily="-105" charset="-128"/>
              </a:rPr>
              <a:t>intelligence </a:t>
            </a:r>
            <a:r>
              <a:rPr lang="en-US" b="1" cap="none" dirty="0">
                <a:solidFill>
                  <a:schemeClr val="bg1"/>
                </a:solidFill>
                <a:latin typeface="+mn-lt"/>
                <a:ea typeface="ＭＳ Ｐゴシック" pitchFamily="-105" charset="-128"/>
              </a:rPr>
              <a:t>(EI)</a:t>
            </a:r>
            <a:r>
              <a:rPr lang="en-US" cap="none" dirty="0">
                <a:solidFill>
                  <a:schemeClr val="bg1"/>
                </a:solidFill>
                <a:latin typeface="+mn-lt"/>
                <a:ea typeface="ＭＳ Ｐゴシック" pitchFamily="-105" charset="-128"/>
              </a:rPr>
              <a:t> accounts for 85% of the difference </a:t>
            </a:r>
            <a:r>
              <a:rPr lang="en-US" cap="none" dirty="0" smtClean="0">
                <a:solidFill>
                  <a:schemeClr val="bg1"/>
                </a:solidFill>
                <a:latin typeface="+mn-lt"/>
                <a:ea typeface="ＭＳ Ｐゴシック" pitchFamily="-105" charset="-128"/>
              </a:rPr>
              <a:t>between</a:t>
            </a:r>
            <a:br>
              <a:rPr lang="en-US" cap="none" dirty="0" smtClean="0">
                <a:solidFill>
                  <a:schemeClr val="bg1"/>
                </a:solidFill>
                <a:latin typeface="+mn-lt"/>
                <a:ea typeface="ＭＳ Ｐゴシック" pitchFamily="-105" charset="-128"/>
              </a:rPr>
            </a:br>
            <a:r>
              <a:rPr lang="en-US" cap="none" dirty="0" smtClean="0">
                <a:solidFill>
                  <a:schemeClr val="bg1"/>
                </a:solidFill>
                <a:ea typeface="ＭＳ Ｐゴシック" pitchFamily="-105" charset="-128"/>
              </a:rPr>
              <a:t>    </a:t>
            </a:r>
            <a:r>
              <a:rPr lang="en-US" cap="none" dirty="0" smtClean="0">
                <a:solidFill>
                  <a:schemeClr val="bg1"/>
                </a:solidFill>
                <a:latin typeface="+mn-lt"/>
                <a:ea typeface="ＭＳ Ｐゴシック" pitchFamily="-105" charset="-128"/>
              </a:rPr>
              <a:t> </a:t>
            </a:r>
            <a:r>
              <a:rPr lang="en-US" cap="none" dirty="0">
                <a:solidFill>
                  <a:schemeClr val="bg1"/>
                </a:solidFill>
                <a:latin typeface="+mn-lt"/>
                <a:ea typeface="ＭＳ Ｐゴシック" pitchFamily="-105" charset="-128"/>
              </a:rPr>
              <a:t>outstanding </a:t>
            </a:r>
            <a:r>
              <a:rPr lang="en-US" cap="none" dirty="0" smtClean="0">
                <a:solidFill>
                  <a:schemeClr val="bg1"/>
                </a:solidFill>
                <a:latin typeface="+mn-lt"/>
                <a:ea typeface="ＭＳ Ｐゴシック" pitchFamily="-105" charset="-128"/>
              </a:rPr>
              <a:t>leaders </a:t>
            </a:r>
            <a:r>
              <a:rPr lang="en-US" cap="none" dirty="0">
                <a:solidFill>
                  <a:schemeClr val="bg1"/>
                </a:solidFill>
                <a:latin typeface="+mn-lt"/>
                <a:ea typeface="ＭＳ Ｐゴシック" pitchFamily="-105" charset="-128"/>
              </a:rPr>
              <a:t>and average peers.  </a:t>
            </a:r>
          </a:p>
        </p:txBody>
      </p:sp>
      <p:sp>
        <p:nvSpPr>
          <p:cNvPr id="29701" name="Text Box 4"/>
          <p:cNvSpPr txBox="1">
            <a:spLocks noChangeArrowheads="1"/>
          </p:cNvSpPr>
          <p:nvPr/>
        </p:nvSpPr>
        <p:spPr bwMode="auto">
          <a:xfrm>
            <a:off x="876300" y="5334000"/>
            <a:ext cx="7327900" cy="892175"/>
          </a:xfrm>
          <a:prstGeom prst="rect">
            <a:avLst/>
          </a:prstGeom>
          <a:noFill/>
          <a:ln w="9525">
            <a:noFill/>
            <a:miter lim="800000"/>
            <a:headEnd/>
            <a:tailEnd/>
          </a:ln>
        </p:spPr>
        <p:txBody>
          <a:bodyPr wrap="square">
            <a:prstTxWarp prst="textNoShape">
              <a:avLst/>
            </a:prstTxWarp>
            <a:spAutoFit/>
          </a:bodyPr>
          <a:lstStyle/>
          <a:p>
            <a:r>
              <a:rPr lang="en-US" sz="1600" b="0" dirty="0" err="1">
                <a:latin typeface="Tahoma" pitchFamily="-105" charset="0"/>
              </a:rPr>
              <a:t>Goleman</a:t>
            </a:r>
            <a:r>
              <a:rPr lang="en-US" sz="1600" b="0" dirty="0">
                <a:latin typeface="Tahoma" pitchFamily="-105" charset="0"/>
              </a:rPr>
              <a:t>, Daniel.  1995.  </a:t>
            </a:r>
            <a:r>
              <a:rPr lang="en-US" sz="1600" b="0" i="1" dirty="0">
                <a:latin typeface="Tahoma" pitchFamily="-105" charset="0"/>
              </a:rPr>
              <a:t>Emotional Intelligence.</a:t>
            </a:r>
            <a:endParaRPr lang="en-US" sz="1600" b="0" dirty="0">
              <a:latin typeface="Tahoma" pitchFamily="-105" charset="0"/>
            </a:endParaRPr>
          </a:p>
          <a:p>
            <a:pPr>
              <a:spcBef>
                <a:spcPct val="30000"/>
              </a:spcBef>
            </a:pPr>
            <a:r>
              <a:rPr lang="en-US" sz="1600" b="0" dirty="0" err="1">
                <a:latin typeface="Tahoma" pitchFamily="-105" charset="0"/>
              </a:rPr>
              <a:t>Boyatzis</a:t>
            </a:r>
            <a:r>
              <a:rPr lang="en-US" sz="1600" b="0" dirty="0">
                <a:latin typeface="Tahoma" pitchFamily="-105" charset="0"/>
              </a:rPr>
              <a:t>, Richard E. and Annie McKee. 2005.  </a:t>
            </a:r>
            <a:r>
              <a:rPr lang="en-US" sz="1600" b="0" i="1" dirty="0">
                <a:latin typeface="Tahoma" pitchFamily="-105" charset="0"/>
              </a:rPr>
              <a:t>Resonant Leadership.</a:t>
            </a:r>
            <a:endParaRPr lang="en-US" sz="1200" b="0" dirty="0">
              <a:latin typeface="Times" pitchFamily="-105" charset="0"/>
            </a:endParaRPr>
          </a:p>
          <a:p>
            <a:pPr>
              <a:spcBef>
                <a:spcPct val="30000"/>
              </a:spcBef>
            </a:pPr>
            <a:endParaRPr lang="en-US" sz="1200" b="0" dirty="0">
              <a:latin typeface="Times" pitchFamily="-105" charset="0"/>
            </a:endParaRPr>
          </a:p>
        </p:txBody>
      </p:sp>
      <p:sp>
        <p:nvSpPr>
          <p:cNvPr id="6" name="Rectangle 3"/>
          <p:cNvSpPr txBox="1">
            <a:spLocks/>
          </p:cNvSpPr>
          <p:nvPr/>
        </p:nvSpPr>
        <p:spPr bwMode="auto">
          <a:xfrm>
            <a:off x="800641" y="1712180"/>
            <a:ext cx="7467059" cy="319002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normAutofit/>
          </a:bodyPr>
          <a:lstStyle/>
          <a:p>
            <a:pPr marL="0" marR="0" lvl="0" indent="0" algn="l" defTabSz="914400" rtl="0" eaLnBrk="0" fontAlgn="base" latinLnBrk="0" hangingPunct="0">
              <a:lnSpc>
                <a:spcPct val="120000"/>
              </a:lnSpc>
              <a:spcBef>
                <a:spcPts val="1800"/>
              </a:spcBef>
              <a:spcAft>
                <a:spcPct val="0"/>
              </a:spcAft>
              <a:buClr>
                <a:srgbClr val="404040"/>
              </a:buClr>
              <a:buSzTx/>
              <a:buFont typeface="Wingdings" pitchFamily="-105" charset="2"/>
              <a:buNone/>
              <a:tabLst/>
              <a:defRPr/>
            </a:pPr>
            <a:r>
              <a:rPr kumimoji="0" lang="en-US" sz="2800" b="0" i="0" u="none" strike="noStrike" kern="0" cap="all" spc="0" normalizeH="0" baseline="0" noProof="0" dirty="0" smtClean="0">
                <a:ln>
                  <a:noFill/>
                </a:ln>
                <a:solidFill>
                  <a:srgbClr val="0B5A37"/>
                </a:solidFill>
                <a:effectLst/>
                <a:uLnTx/>
                <a:uFillTx/>
                <a:latin typeface="+mn-lt"/>
                <a:ea typeface="ＭＳ Ｐゴシック" pitchFamily="-105" charset="-128"/>
                <a:cs typeface="Helvetica"/>
              </a:rPr>
              <a:t>    </a:t>
            </a:r>
            <a:r>
              <a:rPr kumimoji="0" lang="en-US" sz="2400" b="0" i="0" u="none" strike="noStrike" kern="0" cap="all" spc="0" normalizeH="0" baseline="0" noProof="0" dirty="0" smtClean="0">
                <a:ln>
                  <a:noFill/>
                </a:ln>
                <a:solidFill>
                  <a:srgbClr val="0B5A37"/>
                </a:solidFill>
                <a:effectLst/>
                <a:uLnTx/>
                <a:uFillTx/>
                <a:latin typeface="+mn-lt"/>
                <a:ea typeface="ＭＳ Ｐゴシック" pitchFamily="-105" charset="-128"/>
                <a:cs typeface="Helvetica"/>
              </a:rPr>
              <a:t>Self-awareness</a:t>
            </a:r>
          </a:p>
          <a:p>
            <a:pPr lvl="0" eaLnBrk="0" hangingPunct="0">
              <a:lnSpc>
                <a:spcPct val="120000"/>
              </a:lnSpc>
              <a:spcBef>
                <a:spcPts val="1800"/>
              </a:spcBef>
              <a:buClr>
                <a:srgbClr val="404040"/>
              </a:buClr>
            </a:pPr>
            <a:r>
              <a:rPr kumimoji="0" lang="en-US" sz="2400" b="1"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         </a:t>
            </a:r>
            <a:r>
              <a:rPr lang="en-US" sz="2400" kern="0" dirty="0" smtClean="0">
                <a:solidFill>
                  <a:srgbClr val="0B5A37"/>
                </a:solidFill>
                <a:ea typeface="ＭＳ Ｐゴシック" pitchFamily="-105" charset="-128"/>
                <a:cs typeface="Helvetica"/>
              </a:rPr>
              <a:t>&gt;</a:t>
            </a:r>
            <a:r>
              <a:rPr kumimoji="0" lang="en-US" sz="2400" b="0"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Self-management</a:t>
            </a:r>
          </a:p>
          <a:p>
            <a:pPr marL="0" marR="0" lvl="0" indent="0" algn="l" defTabSz="914400" rtl="0" eaLnBrk="0" fontAlgn="base" latinLnBrk="0" hangingPunct="0">
              <a:lnSpc>
                <a:spcPct val="120000"/>
              </a:lnSpc>
              <a:spcBef>
                <a:spcPts val="1800"/>
              </a:spcBef>
              <a:spcAft>
                <a:spcPct val="0"/>
              </a:spcAft>
              <a:buClr>
                <a:srgbClr val="404040"/>
              </a:buClr>
              <a:buSzTx/>
              <a:buFont typeface="Wingdings" pitchFamily="-105" charset="2"/>
              <a:buNone/>
              <a:tabLst/>
              <a:defRPr/>
            </a:pPr>
            <a:r>
              <a:rPr kumimoji="0" lang="en-US" sz="2400" b="1"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                      &gt; </a:t>
            </a:r>
            <a:r>
              <a:rPr kumimoji="0" lang="en-US" sz="2400" b="0"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Social awareness</a:t>
            </a:r>
          </a:p>
          <a:p>
            <a:pPr lvl="0" eaLnBrk="0" hangingPunct="0">
              <a:lnSpc>
                <a:spcPct val="120000"/>
              </a:lnSpc>
              <a:spcBef>
                <a:spcPts val="1800"/>
              </a:spcBef>
              <a:buClr>
                <a:srgbClr val="404040"/>
              </a:buClr>
            </a:pPr>
            <a:r>
              <a:rPr kumimoji="0" lang="en-US" sz="2400" b="1"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                              &gt; </a:t>
            </a:r>
            <a:r>
              <a:rPr lang="en-US" sz="2400" kern="0" dirty="0" smtClean="0">
                <a:solidFill>
                  <a:srgbClr val="0B5A37"/>
                </a:solidFill>
                <a:ea typeface="ＭＳ Ｐゴシック" pitchFamily="-105" charset="-128"/>
                <a:cs typeface="Helvetica"/>
              </a:rPr>
              <a:t>&gt; </a:t>
            </a:r>
            <a:r>
              <a:rPr kumimoji="0" lang="en-US" sz="2400" b="0"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Relationship management</a:t>
            </a:r>
            <a:endParaRPr kumimoji="0" lang="en-US" sz="2400" b="0" i="0" u="none" strike="noStrike" kern="0" cap="none" spc="0" normalizeH="0" baseline="0" noProof="0" dirty="0">
              <a:ln>
                <a:noFill/>
              </a:ln>
              <a:solidFill>
                <a:srgbClr val="0B5A37"/>
              </a:solidFill>
              <a:effectLst/>
              <a:uLnTx/>
              <a:uFillTx/>
              <a:latin typeface="+mn-lt"/>
              <a:ea typeface="ＭＳ Ｐゴシック" pitchFamily="-105" charset="-128"/>
              <a:cs typeface="Helvetic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5457"/>
            <a:ext cx="7772400" cy="563562"/>
          </a:xfrm>
        </p:spPr>
        <p:txBody>
          <a:bodyPr>
            <a:normAutofit/>
          </a:bodyPr>
          <a:lstStyle/>
          <a:p>
            <a:r>
              <a:rPr lang="en-US" sz="2400" b="1" dirty="0" smtClean="0"/>
              <a:t>Facilitator role: Emotional </a:t>
            </a:r>
            <a:r>
              <a:rPr lang="en-US" sz="2400" b="1" dirty="0" smtClean="0"/>
              <a:t>Intelligence</a:t>
            </a:r>
            <a:endParaRPr lang="en-US" sz="2400" b="1" dirty="0"/>
          </a:p>
        </p:txBody>
      </p:sp>
      <p:graphicFrame>
        <p:nvGraphicFramePr>
          <p:cNvPr id="5" name="Content Placeholder 4"/>
          <p:cNvGraphicFramePr>
            <a:graphicFrameLocks noGrp="1"/>
          </p:cNvGraphicFramePr>
          <p:nvPr>
            <p:ph idx="1"/>
          </p:nvPr>
        </p:nvGraphicFramePr>
        <p:xfrm>
          <a:off x="464984" y="1137297"/>
          <a:ext cx="8185630" cy="5400029"/>
        </p:xfrm>
        <a:graphic>
          <a:graphicData uri="http://schemas.openxmlformats.org/drawingml/2006/table">
            <a:tbl>
              <a:tblPr firstRow="1" bandRow="1">
                <a:tableStyleId>{5C22544A-7EE6-4342-B048-85BDC9FD1C3A}</a:tableStyleId>
              </a:tblPr>
              <a:tblGrid>
                <a:gridCol w="4061585"/>
                <a:gridCol w="4124045"/>
              </a:tblGrid>
              <a:tr h="2864168">
                <a:tc>
                  <a:txBody>
                    <a:bodyPr/>
                    <a:lstStyle/>
                    <a:p>
                      <a:pPr>
                        <a:spcAft>
                          <a:spcPts val="600"/>
                        </a:spcAft>
                      </a:pPr>
                      <a:endParaRPr lang="en-US" dirty="0" smtClean="0"/>
                    </a:p>
                    <a:p>
                      <a:pPr>
                        <a:spcAft>
                          <a:spcPts val="600"/>
                        </a:spcAft>
                      </a:pPr>
                      <a:r>
                        <a:rPr lang="en-US" dirty="0" smtClean="0"/>
                        <a:t>   </a:t>
                      </a:r>
                      <a:r>
                        <a:rPr lang="en-US" sz="1600" dirty="0" smtClean="0"/>
                        <a:t>SELF-AWARENESS</a:t>
                      </a:r>
                    </a:p>
                    <a:p>
                      <a:pPr lvl="1">
                        <a:spcAft>
                          <a:spcPts val="600"/>
                        </a:spcAft>
                        <a:buFont typeface="Arial"/>
                        <a:buChar char="•"/>
                      </a:pPr>
                      <a:r>
                        <a:rPr lang="en-US" sz="1600" dirty="0" smtClean="0"/>
                        <a:t> </a:t>
                      </a:r>
                      <a:r>
                        <a:rPr lang="en-US" sz="1600" b="0" dirty="0" smtClean="0"/>
                        <a:t>Curious…?</a:t>
                      </a:r>
                      <a:endParaRPr lang="en-US" sz="1600" b="0" baseline="0" dirty="0" smtClean="0"/>
                    </a:p>
                    <a:p>
                      <a:pPr lvl="1">
                        <a:spcAft>
                          <a:spcPts val="600"/>
                        </a:spcAft>
                        <a:buFont typeface="Arial"/>
                        <a:buChar char="•"/>
                      </a:pPr>
                      <a:r>
                        <a:rPr lang="en-US" sz="1600" b="0" baseline="0" dirty="0" smtClean="0"/>
                        <a:t> Seeking new opportunities?</a:t>
                      </a:r>
                    </a:p>
                    <a:p>
                      <a:pPr lvl="1">
                        <a:spcAft>
                          <a:spcPts val="600"/>
                        </a:spcAft>
                        <a:buFont typeface="Arial"/>
                        <a:buChar char="•"/>
                      </a:pPr>
                      <a:r>
                        <a:rPr lang="en-US" sz="1600" b="0" baseline="0" dirty="0" smtClean="0"/>
                        <a:t> Willing to take risks?</a:t>
                      </a:r>
                    </a:p>
                    <a:p>
                      <a:pPr lvl="1">
                        <a:spcAft>
                          <a:spcPts val="600"/>
                        </a:spcAft>
                        <a:buFont typeface="Arial"/>
                        <a:buChar char="•"/>
                      </a:pPr>
                      <a:r>
                        <a:rPr lang="en-US" sz="1600" b="0" baseline="0" dirty="0" smtClean="0"/>
                        <a:t> </a:t>
                      </a:r>
                      <a:r>
                        <a:rPr lang="en-US" sz="1600" b="0" baseline="0" dirty="0" smtClean="0"/>
                        <a:t>Acknowledging </a:t>
                      </a:r>
                      <a:r>
                        <a:rPr lang="en-US" sz="1600" b="0" baseline="0" dirty="0" smtClean="0"/>
                        <a:t>challenges</a:t>
                      </a:r>
                      <a:r>
                        <a:rPr lang="en-US" sz="1600" b="0" baseline="0" dirty="0" smtClean="0"/>
                        <a:t>?</a:t>
                      </a:r>
                    </a:p>
                    <a:p>
                      <a:pPr lvl="1">
                        <a:spcAft>
                          <a:spcPts val="600"/>
                        </a:spcAft>
                        <a:buFont typeface="Arial"/>
                        <a:buChar char="•"/>
                      </a:pPr>
                      <a:r>
                        <a:rPr lang="en-US" sz="1600" b="0" baseline="0" dirty="0" smtClean="0"/>
                        <a:t> Able to learn from mistakes?</a:t>
                      </a:r>
                    </a:p>
                    <a:p>
                      <a:pPr lvl="1">
                        <a:spcAft>
                          <a:spcPts val="600"/>
                        </a:spcAft>
                        <a:buFont typeface="Arial"/>
                        <a:buChar char="•"/>
                      </a:pPr>
                      <a:r>
                        <a:rPr lang="en-US" sz="1600" b="0" baseline="0" dirty="0" smtClean="0"/>
                        <a:t> </a:t>
                      </a:r>
                      <a:r>
                        <a:rPr lang="en-US" sz="1600" b="0" i="1" baseline="0" dirty="0" smtClean="0">
                          <a:solidFill>
                            <a:srgbClr val="FFFFFF"/>
                          </a:solidFill>
                        </a:rPr>
                        <a:t>Aware </a:t>
                      </a:r>
                      <a:r>
                        <a:rPr lang="en-US" sz="1600" b="0" i="1" baseline="0" dirty="0" smtClean="0">
                          <a:solidFill>
                            <a:srgbClr val="FFFFFF"/>
                          </a:solidFill>
                        </a:rPr>
                        <a:t>of own triggers</a:t>
                      </a:r>
                      <a:r>
                        <a:rPr lang="en-US" sz="1600" b="0" i="1" baseline="0" dirty="0" smtClean="0">
                          <a:solidFill>
                            <a:srgbClr val="FFFFFF"/>
                          </a:solidFill>
                        </a:rPr>
                        <a:t>…?</a:t>
                      </a:r>
                    </a:p>
                    <a:p>
                      <a:pPr lvl="1">
                        <a:buFont typeface="Arial"/>
                        <a:buNone/>
                      </a:pPr>
                      <a:endParaRPr lang="en-US" sz="1000" dirty="0"/>
                    </a:p>
                  </a:txBody>
                  <a:tcPr/>
                </a:tc>
                <a:tc>
                  <a:txBody>
                    <a:bodyPr/>
                    <a:lstStyle/>
                    <a:p>
                      <a:pPr marL="0" marR="0" indent="0" algn="l" defTabSz="457200" rtl="0" eaLnBrk="1" fontAlgn="auto" latinLnBrk="0" hangingPunct="1">
                        <a:lnSpc>
                          <a:spcPct val="100000"/>
                        </a:lnSpc>
                        <a:spcBef>
                          <a:spcPts val="0"/>
                        </a:spcBef>
                        <a:spcAft>
                          <a:spcPts val="60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600"/>
                        </a:spcAft>
                        <a:buClrTx/>
                        <a:buSzTx/>
                        <a:buFontTx/>
                        <a:buNone/>
                        <a:tabLst/>
                        <a:defRPr/>
                      </a:pPr>
                      <a:r>
                        <a:rPr lang="en-US" sz="1600" dirty="0" smtClean="0"/>
                        <a:t>   SOCIAL AWARENESS</a:t>
                      </a:r>
                    </a:p>
                    <a:p>
                      <a:pPr marL="457200" marR="0" lvl="1" indent="0" algn="l" defTabSz="457200" rtl="0" eaLnBrk="1" fontAlgn="auto" latinLnBrk="0" hangingPunct="1">
                        <a:lnSpc>
                          <a:spcPct val="100000"/>
                        </a:lnSpc>
                        <a:spcBef>
                          <a:spcPts val="0"/>
                        </a:spcBef>
                        <a:spcAft>
                          <a:spcPts val="600"/>
                        </a:spcAft>
                        <a:buClrTx/>
                        <a:buSzTx/>
                        <a:buFont typeface="Arial"/>
                        <a:buChar char="•"/>
                        <a:tabLst/>
                        <a:defRPr/>
                      </a:pPr>
                      <a:r>
                        <a:rPr lang="en-US" sz="1600" dirty="0" smtClean="0"/>
                        <a:t> Aware of body</a:t>
                      </a:r>
                      <a:r>
                        <a:rPr lang="en-US" sz="1600" baseline="0" dirty="0" smtClean="0"/>
                        <a:t> language</a:t>
                      </a:r>
                      <a:endParaRPr lang="en-US" sz="1600" dirty="0" smtClean="0"/>
                    </a:p>
                    <a:p>
                      <a:pPr marL="457200" marR="0" lvl="1" indent="0" algn="l" defTabSz="457200" rtl="0" eaLnBrk="1" fontAlgn="auto" latinLnBrk="0" hangingPunct="1">
                        <a:lnSpc>
                          <a:spcPct val="100000"/>
                        </a:lnSpc>
                        <a:spcBef>
                          <a:spcPts val="0"/>
                        </a:spcBef>
                        <a:spcAft>
                          <a:spcPts val="600"/>
                        </a:spcAft>
                        <a:buClrTx/>
                        <a:buSzTx/>
                        <a:buFont typeface="Arial"/>
                        <a:buChar char="•"/>
                        <a:tabLst/>
                        <a:defRPr/>
                      </a:pPr>
                      <a:r>
                        <a:rPr lang="en-US" sz="1600" baseline="0" dirty="0" smtClean="0"/>
                        <a:t> Observe interests, incentives</a:t>
                      </a:r>
                    </a:p>
                    <a:p>
                      <a:pPr marL="457200" marR="0" lvl="1" indent="0" algn="l" defTabSz="457200" rtl="0" eaLnBrk="1" fontAlgn="auto" latinLnBrk="0" hangingPunct="1">
                        <a:lnSpc>
                          <a:spcPct val="100000"/>
                        </a:lnSpc>
                        <a:spcBef>
                          <a:spcPts val="0"/>
                        </a:spcBef>
                        <a:spcAft>
                          <a:spcPts val="600"/>
                        </a:spcAft>
                        <a:buClrTx/>
                        <a:buSzTx/>
                        <a:buFont typeface="Arial"/>
                        <a:buChar char="•"/>
                        <a:tabLst/>
                        <a:defRPr/>
                      </a:pPr>
                      <a:r>
                        <a:rPr lang="en-US" sz="1600" dirty="0" smtClean="0"/>
                        <a:t> Empathize</a:t>
                      </a:r>
                      <a:r>
                        <a:rPr lang="en-US" sz="1600" baseline="0" dirty="0" smtClean="0"/>
                        <a:t> with others</a:t>
                      </a:r>
                      <a:endParaRPr lang="en-US" sz="1600" dirty="0" smtClean="0"/>
                    </a:p>
                    <a:p>
                      <a:pPr marL="457200" marR="0" lvl="1" indent="0" algn="l" defTabSz="457200" rtl="0" eaLnBrk="1" fontAlgn="auto" latinLnBrk="0" hangingPunct="1">
                        <a:lnSpc>
                          <a:spcPct val="100000"/>
                        </a:lnSpc>
                        <a:spcBef>
                          <a:spcPts val="0"/>
                        </a:spcBef>
                        <a:spcAft>
                          <a:spcPts val="600"/>
                        </a:spcAft>
                        <a:buClrTx/>
                        <a:buSzTx/>
                        <a:buFont typeface="Arial"/>
                        <a:buChar char="•"/>
                        <a:tabLst/>
                        <a:defRPr/>
                      </a:pPr>
                      <a:r>
                        <a:rPr lang="en-US" sz="1600" dirty="0" smtClean="0"/>
                        <a:t> </a:t>
                      </a:r>
                      <a:r>
                        <a:rPr lang="en-US" sz="1600" b="1" baseline="0" dirty="0" smtClean="0"/>
                        <a:t>Identify social boundaries</a:t>
                      </a:r>
                      <a:endParaRPr lang="en-US" sz="1600" dirty="0" smtClean="0"/>
                    </a:p>
                    <a:p>
                      <a:endParaRPr lang="en-US" sz="1000" dirty="0"/>
                    </a:p>
                  </a:txBody>
                  <a:tcPr/>
                </a:tc>
              </a:tr>
              <a:tr h="2535861">
                <a:tc>
                  <a:txBody>
                    <a:bodyPr/>
                    <a:lstStyle/>
                    <a:p>
                      <a:pPr>
                        <a:spcAft>
                          <a:spcPts val="600"/>
                        </a:spcAft>
                      </a:pPr>
                      <a:endParaRPr lang="en-US" b="1" dirty="0" smtClean="0"/>
                    </a:p>
                    <a:p>
                      <a:pPr>
                        <a:spcAft>
                          <a:spcPts val="600"/>
                        </a:spcAft>
                      </a:pPr>
                      <a:r>
                        <a:rPr lang="en-US" b="1" dirty="0" smtClean="0"/>
                        <a:t>   </a:t>
                      </a:r>
                      <a:r>
                        <a:rPr lang="en-US" sz="1600" b="1" dirty="0" smtClean="0"/>
                        <a:t>SELF-MANAGEMENT</a:t>
                      </a:r>
                    </a:p>
                    <a:p>
                      <a:pPr lvl="1">
                        <a:spcAft>
                          <a:spcPts val="600"/>
                        </a:spcAft>
                        <a:buFont typeface="Arial"/>
                        <a:buChar char="•"/>
                      </a:pPr>
                      <a:r>
                        <a:rPr lang="en-US" sz="1600" b="1" baseline="0" dirty="0" smtClean="0"/>
                        <a:t> </a:t>
                      </a:r>
                      <a:r>
                        <a:rPr lang="en-US" sz="1600" b="1" dirty="0" smtClean="0"/>
                        <a:t>Listen actively (question, etc.)</a:t>
                      </a:r>
                    </a:p>
                    <a:p>
                      <a:pPr lvl="1">
                        <a:spcAft>
                          <a:spcPts val="600"/>
                        </a:spcAft>
                        <a:buFont typeface="Arial"/>
                        <a:buChar char="•"/>
                      </a:pPr>
                      <a:r>
                        <a:rPr lang="en-US" sz="1600" b="1" dirty="0" smtClean="0"/>
                        <a:t> Prepare</a:t>
                      </a:r>
                      <a:r>
                        <a:rPr lang="en-US" sz="1600" b="1" baseline="0" dirty="0" smtClean="0"/>
                        <a:t> adequately</a:t>
                      </a:r>
                    </a:p>
                    <a:p>
                      <a:pPr lvl="1">
                        <a:spcAft>
                          <a:spcPts val="600"/>
                        </a:spcAft>
                        <a:buFont typeface="Arial"/>
                        <a:buChar char="•"/>
                      </a:pPr>
                      <a:r>
                        <a:rPr lang="en-US" sz="1600" b="1" baseline="0" dirty="0" smtClean="0"/>
                        <a:t> Manage time</a:t>
                      </a:r>
                    </a:p>
                    <a:p>
                      <a:pPr lvl="1">
                        <a:spcAft>
                          <a:spcPts val="600"/>
                        </a:spcAft>
                        <a:buFont typeface="Arial"/>
                        <a:buChar char="•"/>
                      </a:pPr>
                      <a:r>
                        <a:rPr lang="en-US" sz="1600" b="1" baseline="0" dirty="0" smtClean="0"/>
                        <a:t> Practice diplomacy</a:t>
                      </a:r>
                    </a:p>
                    <a:p>
                      <a:pPr lvl="1">
                        <a:spcAft>
                          <a:spcPts val="600"/>
                        </a:spcAft>
                        <a:buFont typeface="Arial"/>
                        <a:buChar char="•"/>
                      </a:pPr>
                      <a:r>
                        <a:rPr lang="en-US" sz="1600" b="1" dirty="0" smtClean="0">
                          <a:solidFill>
                            <a:schemeClr val="accent6">
                              <a:lumMod val="50000"/>
                            </a:schemeClr>
                          </a:solidFill>
                        </a:rPr>
                        <a:t> </a:t>
                      </a:r>
                      <a:r>
                        <a:rPr lang="en-US" sz="1600" b="1" i="1" dirty="0" smtClean="0">
                          <a:solidFill>
                            <a:schemeClr val="accent6">
                              <a:lumMod val="50000"/>
                            </a:schemeClr>
                          </a:solidFill>
                        </a:rPr>
                        <a:t>Sharpen the saw!</a:t>
                      </a:r>
                      <a:endParaRPr lang="en-US" sz="1600" b="1" i="1" dirty="0" smtClean="0">
                        <a:solidFill>
                          <a:schemeClr val="accent6">
                            <a:lumMod val="50000"/>
                          </a:schemeClr>
                        </a:solidFill>
                      </a:endParaRPr>
                    </a:p>
                  </a:txBody>
                  <a:tcPr/>
                </a:tc>
                <a:tc>
                  <a:txBody>
                    <a:bodyPr/>
                    <a:lstStyle/>
                    <a:p>
                      <a:endParaRPr lang="en-US" dirty="0" smtClean="0"/>
                    </a:p>
                    <a:p>
                      <a:pPr>
                        <a:spcAft>
                          <a:spcPts val="600"/>
                        </a:spcAft>
                      </a:pPr>
                      <a:r>
                        <a:rPr lang="en-US" dirty="0" smtClean="0"/>
                        <a:t>   </a:t>
                      </a:r>
                      <a:r>
                        <a:rPr lang="en-US" sz="1600" b="1" dirty="0" smtClean="0"/>
                        <a:t>RELATIONSHIP MANAGEMENT</a:t>
                      </a:r>
                    </a:p>
                    <a:p>
                      <a:pPr lvl="1">
                        <a:spcAft>
                          <a:spcPts val="600"/>
                        </a:spcAft>
                        <a:buFont typeface="Arial"/>
                        <a:buChar char="•"/>
                      </a:pPr>
                      <a:r>
                        <a:rPr lang="en-US" sz="1600" b="1" baseline="0" dirty="0" smtClean="0"/>
                        <a:t> </a:t>
                      </a:r>
                      <a:r>
                        <a:rPr lang="en-US" sz="1600" b="1" dirty="0" smtClean="0"/>
                        <a:t>Acknowledge other’s feelings</a:t>
                      </a:r>
                    </a:p>
                    <a:p>
                      <a:pPr lvl="1">
                        <a:spcAft>
                          <a:spcPts val="600"/>
                        </a:spcAft>
                        <a:buFont typeface="Arial"/>
                        <a:buChar char="•"/>
                      </a:pPr>
                      <a:r>
                        <a:rPr lang="en-US" sz="1600" b="1" dirty="0" smtClean="0"/>
                        <a:t> Seek first to understand</a:t>
                      </a:r>
                    </a:p>
                    <a:p>
                      <a:pPr lvl="1">
                        <a:spcAft>
                          <a:spcPts val="600"/>
                        </a:spcAft>
                        <a:buFont typeface="Arial"/>
                        <a:buChar char="•"/>
                      </a:pPr>
                      <a:r>
                        <a:rPr lang="en-US" sz="1600" b="1" dirty="0" smtClean="0"/>
                        <a:t> </a:t>
                      </a:r>
                      <a:r>
                        <a:rPr lang="en-US" sz="1600" b="1" baseline="0" dirty="0" smtClean="0"/>
                        <a:t>Allow others to save face</a:t>
                      </a:r>
                    </a:p>
                    <a:p>
                      <a:pPr lvl="1">
                        <a:spcAft>
                          <a:spcPts val="600"/>
                        </a:spcAft>
                        <a:buFont typeface="Arial"/>
                        <a:buChar char="•"/>
                      </a:pPr>
                      <a:r>
                        <a:rPr lang="en-US" sz="1600" b="1" baseline="0" dirty="0" smtClean="0"/>
                        <a:t> Accept constructive feedback</a:t>
                      </a:r>
                      <a:endParaRPr lang="en-US" sz="1600" b="1" dirty="0" smtClean="0"/>
                    </a:p>
                  </a:txBody>
                  <a:tcPr/>
                </a:tc>
              </a:tr>
            </a:tbl>
          </a:graphicData>
        </a:graphic>
      </p:graphicFrame>
      <p:sp>
        <p:nvSpPr>
          <p:cNvPr id="4" name="Slide Number Placeholder 3"/>
          <p:cNvSpPr>
            <a:spLocks noGrp="1"/>
          </p:cNvSpPr>
          <p:nvPr>
            <p:ph type="sldNum" sz="quarter" idx="4294967295"/>
          </p:nvPr>
        </p:nvSpPr>
        <p:spPr>
          <a:xfrm>
            <a:off x="3632201" y="6435725"/>
            <a:ext cx="1884363" cy="279400"/>
          </a:xfrm>
          <a:prstGeom prst="rect">
            <a:avLst/>
          </a:prstGeom>
        </p:spPr>
        <p:txBody>
          <a:bodyPr/>
          <a:lstStyle/>
          <a:p>
            <a:pPr>
              <a:defRPr/>
            </a:pPr>
            <a:fld id="{2AA2D3C8-70B5-48AB-9677-4493E4F6365A}" type="slidenum">
              <a:rPr lang="en-US" smtClean="0">
                <a:solidFill>
                  <a:srgbClr val="FFFFFF"/>
                </a:solidFill>
              </a:rPr>
              <a:pPr>
                <a:defRPr/>
              </a:pPr>
              <a:t>24</a:t>
            </a:fld>
            <a:endParaRPr lang="en-US" dirty="0">
              <a:solidFill>
                <a:srgbClr val="FFFFFF"/>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6479ABC-898F-447F-9A12-77A7FA88AC91}" type="slidenum">
              <a:rPr lang="en-US" smtClean="0">
                <a:solidFill>
                  <a:srgbClr val="FFFFFF"/>
                </a:solidFill>
              </a:rPr>
              <a:pPr>
                <a:defRPr/>
              </a:pPr>
              <a:t>25</a:t>
            </a:fld>
            <a:endParaRPr lang="en-US" dirty="0">
              <a:solidFill>
                <a:srgbClr val="FFFFFF"/>
              </a:solidFill>
            </a:endParaRPr>
          </a:p>
        </p:txBody>
      </p:sp>
      <p:sp>
        <p:nvSpPr>
          <p:cNvPr id="4" name="Title 1"/>
          <p:cNvSpPr txBox="1">
            <a:spLocks/>
          </p:cNvSpPr>
          <p:nvPr/>
        </p:nvSpPr>
        <p:spPr bwMode="auto">
          <a:xfrm>
            <a:off x="276502" y="186267"/>
            <a:ext cx="8462029" cy="756707"/>
          </a:xfrm>
          <a:prstGeom prst="rect">
            <a:avLst/>
          </a:prstGeom>
          <a:noFill/>
          <a:ln w="9525">
            <a:noFill/>
            <a:miter lim="800000"/>
            <a:headEnd/>
            <a:tailEnd/>
          </a:ln>
        </p:spPr>
        <p:txBody>
          <a:bodyPr vert="horz" wrap="square" lIns="0" tIns="0" rIns="0" bIns="0" numCol="1" anchor="b" anchorCtr="0" compatLnSpc="1">
            <a:prstTxWarp prst="textNoShape">
              <a:avLst/>
            </a:prstTxWarp>
            <a:norm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sng" strike="noStrike" kern="0" cap="all" spc="0" normalizeH="0" baseline="0" noProof="0" dirty="0" smtClean="0">
                <a:ln>
                  <a:noFill/>
                </a:ln>
                <a:solidFill>
                  <a:srgbClr val="0B5A37"/>
                </a:solidFill>
                <a:effectLst/>
                <a:uLnTx/>
                <a:uFillTx/>
                <a:latin typeface="+mj-lt"/>
                <a:ea typeface="+mj-ea"/>
                <a:cs typeface="+mj-cs"/>
              </a:rPr>
              <a:t>Facil</a:t>
            </a:r>
            <a:r>
              <a:rPr kumimoji="0" lang="en-US" sz="2800" b="1" i="0" u="none" strike="noStrike" kern="0" cap="none" spc="0" normalizeH="0" baseline="0" noProof="0" dirty="0" smtClean="0">
                <a:ln>
                  <a:noFill/>
                </a:ln>
                <a:solidFill>
                  <a:srgbClr val="0B5A37"/>
                </a:solidFill>
                <a:effectLst/>
                <a:uLnTx/>
                <a:uFillTx/>
                <a:latin typeface="+mj-lt"/>
                <a:ea typeface="+mj-ea"/>
                <a:cs typeface="+mj-cs"/>
              </a:rPr>
              <a:t>itative</a:t>
            </a:r>
            <a:r>
              <a:rPr kumimoji="0" lang="en-US" sz="2800" b="1" i="0" u="none" strike="noStrike" kern="0" cap="all" spc="0" normalizeH="0" baseline="0" noProof="0" dirty="0" smtClean="0">
                <a:ln>
                  <a:noFill/>
                </a:ln>
                <a:solidFill>
                  <a:srgbClr val="0B5A37"/>
                </a:solidFill>
                <a:effectLst/>
                <a:uLnTx/>
                <a:uFillTx/>
                <a:latin typeface="+mj-lt"/>
                <a:ea typeface="+mj-ea"/>
                <a:cs typeface="+mj-cs"/>
              </a:rPr>
              <a:t> </a:t>
            </a:r>
            <a:r>
              <a:rPr kumimoji="0" lang="en-US" sz="2800" b="1" i="0" u="none" strike="noStrike" kern="0" cap="none" spc="0" normalizeH="0" baseline="0" noProof="0" dirty="0" smtClean="0">
                <a:ln>
                  <a:noFill/>
                </a:ln>
                <a:solidFill>
                  <a:srgbClr val="0B5A37"/>
                </a:solidFill>
                <a:effectLst/>
                <a:uLnTx/>
                <a:uFillTx/>
                <a:latin typeface="+mj-lt"/>
                <a:ea typeface="+mj-ea"/>
                <a:cs typeface="+mj-cs"/>
              </a:rPr>
              <a:t>Leadership</a:t>
            </a:r>
            <a:endParaRPr kumimoji="0" lang="en-US" sz="2800" b="1" i="0" u="none" strike="noStrike" kern="0" cap="none" spc="0" normalizeH="0" baseline="0" noProof="0" dirty="0">
              <a:ln>
                <a:noFill/>
              </a:ln>
              <a:solidFill>
                <a:srgbClr val="0B5A37"/>
              </a:solidFill>
              <a:effectLst/>
              <a:uLnTx/>
              <a:uFillTx/>
              <a:latin typeface="+mj-lt"/>
              <a:ea typeface="+mj-ea"/>
              <a:cs typeface="+mj-cs"/>
            </a:endParaRPr>
          </a:p>
        </p:txBody>
      </p:sp>
      <p:sp>
        <p:nvSpPr>
          <p:cNvPr id="5" name="Subtitle 1"/>
          <p:cNvSpPr txBox="1">
            <a:spLocks/>
          </p:cNvSpPr>
          <p:nvPr/>
        </p:nvSpPr>
        <p:spPr>
          <a:xfrm>
            <a:off x="778932" y="2218264"/>
            <a:ext cx="6604001" cy="2032003"/>
          </a:xfrm>
          <a:prstGeom prst="rect">
            <a:avLst/>
          </a:prstGeom>
          <a:ln w="12700" cap="flat" cmpd="sng" algn="ctr">
            <a:noFill/>
            <a:prstDash val="sysDash"/>
            <a:round/>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p>
            <a:pPr marL="285750" indent="-285750" fontAlgn="auto">
              <a:spcBef>
                <a:spcPct val="20000"/>
              </a:spcBef>
              <a:spcAft>
                <a:spcPts val="0"/>
              </a:spcAft>
              <a:buNone/>
            </a:pPr>
            <a:r>
              <a:rPr lang="en-US" sz="2000" b="0" dirty="0" smtClean="0">
                <a:latin typeface="+mn-lt"/>
              </a:rPr>
              <a:t>   </a:t>
            </a:r>
          </a:p>
          <a:p>
            <a:pPr marL="285750" indent="-285750" fontAlgn="auto">
              <a:spcBef>
                <a:spcPct val="20000"/>
              </a:spcBef>
              <a:spcAft>
                <a:spcPts val="0"/>
              </a:spcAft>
              <a:buNone/>
            </a:pPr>
            <a:r>
              <a:rPr lang="en-US" sz="2000" b="0" dirty="0" smtClean="0">
                <a:solidFill>
                  <a:srgbClr val="0B5A37"/>
                </a:solidFill>
              </a:rPr>
              <a:t>    </a:t>
            </a:r>
            <a:r>
              <a:rPr lang="en-US" sz="2000" b="0" dirty="0" smtClean="0">
                <a:solidFill>
                  <a:srgbClr val="0B5A37"/>
                </a:solidFill>
                <a:latin typeface="+mn-lt"/>
              </a:rPr>
              <a:t>Leadership is best when people barely know it exists. When the work is done, the aim fulfilled, the people will say: “We did it ourselves.” </a:t>
            </a:r>
            <a:r>
              <a:rPr lang="en-US" sz="2000" b="0" baseline="30000" dirty="0" smtClean="0">
                <a:solidFill>
                  <a:srgbClr val="0B5A37"/>
                </a:solidFill>
                <a:latin typeface="+mn-lt"/>
              </a:rPr>
              <a:t>-- Lao Tzu</a:t>
            </a:r>
          </a:p>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000" b="1" i="0" u="none" strike="noStrike" kern="1200" cap="none" spc="0" normalizeH="0" baseline="0" noProof="0" dirty="0" smtClean="0">
              <a:ln>
                <a:noFill/>
              </a:ln>
              <a:solidFill>
                <a:srgbClr val="60528C"/>
              </a:solidFill>
              <a:effectLst/>
              <a:uLnTx/>
              <a:uFillTx/>
              <a:latin typeface="+mn-lt"/>
              <a:ea typeface="+mn-ea"/>
              <a:cs typeface="+mn-cs"/>
            </a:endParaRPr>
          </a:p>
          <a:p>
            <a:pPr marL="285750" marR="0" lvl="0" indent="-285750" algn="l" defTabSz="914400" rtl="0" eaLnBrk="1" fontAlgn="auto" latinLnBrk="0" hangingPunct="1">
              <a:lnSpc>
                <a:spcPct val="100000"/>
              </a:lnSpc>
              <a:spcBef>
                <a:spcPct val="20000"/>
              </a:spcBef>
              <a:spcAft>
                <a:spcPts val="0"/>
              </a:spcAft>
              <a:buClrTx/>
              <a:buSzTx/>
              <a:buNone/>
              <a:tabLst/>
              <a:defRPr/>
            </a:pPr>
            <a:endParaRPr kumimoji="0" lang="en-US" sz="2000" b="0" i="0" u="none" strike="noStrike" kern="1200" cap="none" spc="0" normalizeH="0" baseline="0" noProof="0" dirty="0" smtClean="0">
              <a:ln>
                <a:noFill/>
              </a:ln>
              <a:solidFill>
                <a:srgbClr val="60528C"/>
              </a:solidFill>
              <a:effectLst/>
              <a:uLnTx/>
              <a:uFillTx/>
              <a:latin typeface="+mn-lt"/>
              <a:ea typeface="+mn-ea"/>
              <a:cs typeface="+mn-cs"/>
            </a:endParaRPr>
          </a:p>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000" b="0" i="0" u="none" strike="noStrike" kern="1200" cap="none" spc="0" normalizeH="0" baseline="30000" noProof="0" dirty="0" smtClean="0">
              <a:ln>
                <a:noFill/>
              </a:ln>
              <a:solidFill>
                <a:srgbClr val="60528C"/>
              </a:solidFill>
              <a:effectLst/>
              <a:uLnTx/>
              <a:uFillTx/>
              <a:latin typeface="+mn-lt"/>
              <a:ea typeface="+mn-ea"/>
              <a:cs typeface="+mn-cs"/>
            </a:endParaRPr>
          </a:p>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smtClean="0">
              <a:ln>
                <a:noFill/>
              </a:ln>
              <a:solidFill>
                <a:srgbClr val="60528C"/>
              </a:solidFill>
              <a:effectLst/>
              <a:uLnTx/>
              <a:uFillTx/>
              <a:latin typeface="+mn-lt"/>
              <a:ea typeface="+mn-ea"/>
              <a:cs typeface="+mn-cs"/>
            </a:endParaRPr>
          </a:p>
        </p:txBody>
      </p:sp>
      <p:sp>
        <p:nvSpPr>
          <p:cNvPr id="6" name="Right Arrow 5"/>
          <p:cNvSpPr/>
          <p:nvPr/>
        </p:nvSpPr>
        <p:spPr bwMode="auto">
          <a:xfrm>
            <a:off x="448733" y="1473561"/>
            <a:ext cx="2374900" cy="926737"/>
          </a:xfrm>
          <a:prstGeom prst="rightArrow">
            <a:avLst/>
          </a:prstGeom>
          <a:ln>
            <a:solidFill>
              <a:srgbClr val="0B5A37"/>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None/>
              <a:tabLst/>
            </a:pPr>
            <a:r>
              <a:rPr kumimoji="0" lang="en-US" i="1" u="none" strike="noStrike" cap="none" normalizeH="0" baseline="0" dirty="0" smtClean="0">
                <a:ln>
                  <a:noFill/>
                </a:ln>
                <a:solidFill>
                  <a:srgbClr val="007158"/>
                </a:solidFill>
                <a:effectLst/>
                <a:latin typeface="Trebuchet MS" pitchFamily="-111" charset="0"/>
                <a:ea typeface="Times New Roman" pitchFamily="-111" charset="0"/>
                <a:cs typeface="Times New Roman" pitchFamily="-111" charset="0"/>
              </a:rPr>
              <a:t>  You have choices!</a:t>
            </a:r>
            <a:endParaRPr kumimoji="0" lang="en-US" i="1" u="none" strike="noStrike" cap="none" normalizeH="0" baseline="0" dirty="0">
              <a:ln>
                <a:noFill/>
              </a:ln>
              <a:solidFill>
                <a:srgbClr val="007158"/>
              </a:solidFill>
              <a:effectLst/>
              <a:latin typeface="Trebuchet MS" pitchFamily="-111" charset="0"/>
              <a:ea typeface="Times New Roman" pitchFamily="-111" charset="0"/>
              <a:cs typeface="Times New Roman" pitchFamily="-111" charset="0"/>
            </a:endParaRPr>
          </a:p>
        </p:txBody>
      </p:sp>
      <p:pic>
        <p:nvPicPr>
          <p:cNvPr id="7" name="Picture 6" descr="bamboo.jpg"/>
          <p:cNvPicPr>
            <a:picLocks noChangeAspect="1"/>
          </p:cNvPicPr>
          <p:nvPr/>
        </p:nvPicPr>
        <p:blipFill>
          <a:blip r:embed="rId2"/>
          <a:stretch>
            <a:fillRect/>
          </a:stretch>
        </p:blipFill>
        <p:spPr>
          <a:xfrm flipH="1">
            <a:off x="6722533" y="1616581"/>
            <a:ext cx="1842786" cy="2921552"/>
          </a:xfrm>
          <a:prstGeom prst="rect">
            <a:avLst/>
          </a:prstGeom>
        </p:spPr>
      </p:pic>
      <p:sp>
        <p:nvSpPr>
          <p:cNvPr id="9" name="TextBox 8"/>
          <p:cNvSpPr txBox="1"/>
          <p:nvPr/>
        </p:nvSpPr>
        <p:spPr>
          <a:xfrm>
            <a:off x="3276601" y="4385733"/>
            <a:ext cx="1795684" cy="461665"/>
          </a:xfrm>
          <a:prstGeom prst="rect">
            <a:avLst/>
          </a:prstGeom>
          <a:noFill/>
        </p:spPr>
        <p:txBody>
          <a:bodyPr wrap="none" rtlCol="0">
            <a:spAutoFit/>
          </a:bodyPr>
          <a:lstStyle/>
          <a:p>
            <a:r>
              <a:rPr lang="en-US" sz="2400" dirty="0" smtClean="0">
                <a:solidFill>
                  <a:srgbClr val="0F7E4D"/>
                </a:solidFill>
              </a:rPr>
              <a:t>Thank you!</a:t>
            </a:r>
            <a:endParaRPr lang="en-US" sz="2400" dirty="0">
              <a:solidFill>
                <a:srgbClr val="0F7E4D"/>
              </a:solidFill>
            </a:endParaRPr>
          </a:p>
        </p:txBody>
      </p:sp>
      <p:sp>
        <p:nvSpPr>
          <p:cNvPr id="10" name="Rectangle 9"/>
          <p:cNvSpPr/>
          <p:nvPr/>
        </p:nvSpPr>
        <p:spPr>
          <a:xfrm>
            <a:off x="1761066" y="4973163"/>
            <a:ext cx="4572000" cy="907941"/>
          </a:xfrm>
          <a:prstGeom prst="rect">
            <a:avLst/>
          </a:prstGeom>
        </p:spPr>
        <p:txBody>
          <a:bodyPr>
            <a:spAutoFit/>
          </a:bodyPr>
          <a:lstStyle/>
          <a:p>
            <a:pPr algn="ctr">
              <a:spcAft>
                <a:spcPts val="600"/>
              </a:spcAft>
            </a:pPr>
            <a:r>
              <a:rPr lang="en-US" dirty="0" smtClean="0"/>
              <a:t>FOR MORE INFORMATION:</a:t>
            </a:r>
          </a:p>
          <a:p>
            <a:pPr algn="ctr"/>
            <a:r>
              <a:rPr lang="en-US" dirty="0" smtClean="0"/>
              <a:t>WWW.IFC.ORG/</a:t>
            </a:r>
            <a:r>
              <a:rPr lang="en-US" dirty="0" smtClean="0">
                <a:solidFill>
                  <a:srgbClr val="0070C0"/>
                </a:solidFill>
              </a:rPr>
              <a:t>CORPORATEGOVERNANCE</a:t>
            </a:r>
          </a:p>
          <a:p>
            <a:pPr algn="ctr"/>
            <a:r>
              <a:rPr lang="en-US" dirty="0" smtClean="0"/>
              <a:t>WWW.IFC.ORG/</a:t>
            </a:r>
            <a:r>
              <a:rPr lang="en-US" dirty="0" smtClean="0">
                <a:solidFill>
                  <a:schemeClr val="accent1">
                    <a:lumMod val="90000"/>
                    <a:lumOff val="10000"/>
                  </a:schemeClr>
                </a:solidFill>
              </a:rPr>
              <a:t>SUSTAINABILITY</a:t>
            </a:r>
            <a:endParaRPr lang="en-US" dirty="0">
              <a:solidFill>
                <a:schemeClr val="accent1">
                  <a:lumMod val="90000"/>
                  <a:lumOff val="1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reeform 68">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F2AD4599-949D-084F-A7FF-C0C228A34458}"/>
              </a:ext>
            </a:extLst>
          </p:cNvPr>
          <p:cNvSpPr>
            <a:spLocks noChangeArrowheads="1"/>
          </p:cNvSpPr>
          <p:nvPr/>
        </p:nvSpPr>
        <p:spPr bwMode="auto">
          <a:xfrm>
            <a:off x="-1" y="5281803"/>
            <a:ext cx="9144001" cy="1576197"/>
          </a:xfrm>
          <a:custGeom>
            <a:avLst/>
            <a:gdLst>
              <a:gd name="T0" fmla="*/ 19569 w 19570"/>
              <a:gd name="T1" fmla="*/ 1590 h 3374"/>
              <a:gd name="T2" fmla="*/ 19569 w 19570"/>
              <a:gd name="T3" fmla="*/ 1590 h 3374"/>
              <a:gd name="T4" fmla="*/ 17722 w 19570"/>
              <a:gd name="T5" fmla="*/ 2191 h 3374"/>
              <a:gd name="T6" fmla="*/ 17722 w 19570"/>
              <a:gd name="T7" fmla="*/ 2191 h 3374"/>
              <a:gd name="T8" fmla="*/ 15497 w 19570"/>
              <a:gd name="T9" fmla="*/ 1268 h 3374"/>
              <a:gd name="T10" fmla="*/ 15497 w 19570"/>
              <a:gd name="T11" fmla="*/ 1268 h 3374"/>
              <a:gd name="T12" fmla="*/ 14065 w 19570"/>
              <a:gd name="T13" fmla="*/ 317 h 3374"/>
              <a:gd name="T14" fmla="*/ 14065 w 19570"/>
              <a:gd name="T15" fmla="*/ 317 h 3374"/>
              <a:gd name="T16" fmla="*/ 12437 w 19570"/>
              <a:gd name="T17" fmla="*/ 0 h 3374"/>
              <a:gd name="T18" fmla="*/ 12437 w 19570"/>
              <a:gd name="T19" fmla="*/ 0 h 3374"/>
              <a:gd name="T20" fmla="*/ 10809 w 19570"/>
              <a:gd name="T21" fmla="*/ 317 h 3374"/>
              <a:gd name="T22" fmla="*/ 10809 w 19570"/>
              <a:gd name="T23" fmla="*/ 317 h 3374"/>
              <a:gd name="T24" fmla="*/ 9378 w 19570"/>
              <a:gd name="T25" fmla="*/ 1268 h 3374"/>
              <a:gd name="T26" fmla="*/ 9378 w 19570"/>
              <a:gd name="T27" fmla="*/ 1268 h 3374"/>
              <a:gd name="T28" fmla="*/ 7154 w 19570"/>
              <a:gd name="T29" fmla="*/ 2191 h 3374"/>
              <a:gd name="T30" fmla="*/ 7154 w 19570"/>
              <a:gd name="T31" fmla="*/ 2191 h 3374"/>
              <a:gd name="T32" fmla="*/ 4930 w 19570"/>
              <a:gd name="T33" fmla="*/ 1268 h 3374"/>
              <a:gd name="T34" fmla="*/ 4930 w 19570"/>
              <a:gd name="T35" fmla="*/ 1268 h 3374"/>
              <a:gd name="T36" fmla="*/ 3498 w 19570"/>
              <a:gd name="T37" fmla="*/ 317 h 3374"/>
              <a:gd name="T38" fmla="*/ 3498 w 19570"/>
              <a:gd name="T39" fmla="*/ 317 h 3374"/>
              <a:gd name="T40" fmla="*/ 1870 w 19570"/>
              <a:gd name="T41" fmla="*/ 0 h 3374"/>
              <a:gd name="T42" fmla="*/ 1870 w 19570"/>
              <a:gd name="T43" fmla="*/ 0 h 3374"/>
              <a:gd name="T44" fmla="*/ 242 w 19570"/>
              <a:gd name="T45" fmla="*/ 317 h 3374"/>
              <a:gd name="T46" fmla="*/ 242 w 19570"/>
              <a:gd name="T47" fmla="*/ 317 h 3374"/>
              <a:gd name="T48" fmla="*/ 0 w 19570"/>
              <a:gd name="T49" fmla="*/ 424 h 3374"/>
              <a:gd name="T50" fmla="*/ 0 w 19570"/>
              <a:gd name="T51" fmla="*/ 1799 h 3374"/>
              <a:gd name="T52" fmla="*/ 0 w 19570"/>
              <a:gd name="T53" fmla="*/ 1799 h 3374"/>
              <a:gd name="T54" fmla="*/ 1870 w 19570"/>
              <a:gd name="T55" fmla="*/ 1182 h 3374"/>
              <a:gd name="T56" fmla="*/ 1870 w 19570"/>
              <a:gd name="T57" fmla="*/ 1182 h 3374"/>
              <a:gd name="T58" fmla="*/ 4095 w 19570"/>
              <a:gd name="T59" fmla="*/ 2104 h 3374"/>
              <a:gd name="T60" fmla="*/ 4095 w 19570"/>
              <a:gd name="T61" fmla="*/ 2104 h 3374"/>
              <a:gd name="T62" fmla="*/ 5526 w 19570"/>
              <a:gd name="T63" fmla="*/ 3055 h 3374"/>
              <a:gd name="T64" fmla="*/ 5526 w 19570"/>
              <a:gd name="T65" fmla="*/ 3055 h 3374"/>
              <a:gd name="T66" fmla="*/ 7154 w 19570"/>
              <a:gd name="T67" fmla="*/ 3373 h 3374"/>
              <a:gd name="T68" fmla="*/ 7154 w 19570"/>
              <a:gd name="T69" fmla="*/ 3373 h 3374"/>
              <a:gd name="T70" fmla="*/ 8782 w 19570"/>
              <a:gd name="T71" fmla="*/ 3055 h 3374"/>
              <a:gd name="T72" fmla="*/ 8782 w 19570"/>
              <a:gd name="T73" fmla="*/ 3055 h 3374"/>
              <a:gd name="T74" fmla="*/ 10214 w 19570"/>
              <a:gd name="T75" fmla="*/ 2104 h 3374"/>
              <a:gd name="T76" fmla="*/ 10214 w 19570"/>
              <a:gd name="T77" fmla="*/ 2104 h 3374"/>
              <a:gd name="T78" fmla="*/ 12437 w 19570"/>
              <a:gd name="T79" fmla="*/ 1182 h 3374"/>
              <a:gd name="T80" fmla="*/ 12437 w 19570"/>
              <a:gd name="T81" fmla="*/ 1182 h 3374"/>
              <a:gd name="T82" fmla="*/ 14661 w 19570"/>
              <a:gd name="T83" fmla="*/ 2104 h 3374"/>
              <a:gd name="T84" fmla="*/ 14661 w 19570"/>
              <a:gd name="T85" fmla="*/ 2104 h 3374"/>
              <a:gd name="T86" fmla="*/ 16094 w 19570"/>
              <a:gd name="T87" fmla="*/ 3055 h 3374"/>
              <a:gd name="T88" fmla="*/ 16094 w 19570"/>
              <a:gd name="T89" fmla="*/ 3055 h 3374"/>
              <a:gd name="T90" fmla="*/ 17722 w 19570"/>
              <a:gd name="T91" fmla="*/ 3373 h 3374"/>
              <a:gd name="T92" fmla="*/ 17722 w 19570"/>
              <a:gd name="T93" fmla="*/ 3373 h 3374"/>
              <a:gd name="T94" fmla="*/ 19350 w 19570"/>
              <a:gd name="T95" fmla="*/ 3055 h 3374"/>
              <a:gd name="T96" fmla="*/ 19350 w 19570"/>
              <a:gd name="T97" fmla="*/ 3055 h 3374"/>
              <a:gd name="T98" fmla="*/ 19569 w 19570"/>
              <a:gd name="T99" fmla="*/ 2959 h 3374"/>
              <a:gd name="T100" fmla="*/ 19569 w 19570"/>
              <a:gd name="T101" fmla="*/ 1590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570" h="3374">
                <a:moveTo>
                  <a:pt x="19569" y="1590"/>
                </a:moveTo>
                <a:lnTo>
                  <a:pt x="19569" y="1590"/>
                </a:lnTo>
                <a:cubicBezTo>
                  <a:pt x="19035" y="1980"/>
                  <a:pt x="18394" y="2191"/>
                  <a:pt x="17722" y="2191"/>
                </a:cubicBezTo>
                <a:lnTo>
                  <a:pt x="17722" y="2191"/>
                </a:lnTo>
                <a:cubicBezTo>
                  <a:pt x="16882" y="2191"/>
                  <a:pt x="16092" y="1863"/>
                  <a:pt x="15497" y="1268"/>
                </a:cubicBezTo>
                <a:lnTo>
                  <a:pt x="15497" y="1268"/>
                </a:lnTo>
                <a:cubicBezTo>
                  <a:pt x="15084" y="855"/>
                  <a:pt x="14603" y="535"/>
                  <a:pt x="14065" y="317"/>
                </a:cubicBezTo>
                <a:lnTo>
                  <a:pt x="14065" y="317"/>
                </a:lnTo>
                <a:cubicBezTo>
                  <a:pt x="13547" y="107"/>
                  <a:pt x="12999" y="0"/>
                  <a:pt x="12437" y="0"/>
                </a:cubicBezTo>
                <a:lnTo>
                  <a:pt x="12437" y="0"/>
                </a:lnTo>
                <a:cubicBezTo>
                  <a:pt x="11876" y="0"/>
                  <a:pt x="11328" y="107"/>
                  <a:pt x="10809" y="317"/>
                </a:cubicBezTo>
                <a:lnTo>
                  <a:pt x="10809" y="317"/>
                </a:lnTo>
                <a:cubicBezTo>
                  <a:pt x="10272" y="535"/>
                  <a:pt x="9791" y="855"/>
                  <a:pt x="9378" y="1268"/>
                </a:cubicBezTo>
                <a:lnTo>
                  <a:pt x="9378" y="1268"/>
                </a:lnTo>
                <a:cubicBezTo>
                  <a:pt x="8784" y="1863"/>
                  <a:pt x="7994" y="2191"/>
                  <a:pt x="7154" y="2191"/>
                </a:cubicBezTo>
                <a:lnTo>
                  <a:pt x="7154" y="2191"/>
                </a:lnTo>
                <a:cubicBezTo>
                  <a:pt x="6315" y="2191"/>
                  <a:pt x="5525" y="1863"/>
                  <a:pt x="4930" y="1268"/>
                </a:cubicBezTo>
                <a:lnTo>
                  <a:pt x="4930" y="1268"/>
                </a:lnTo>
                <a:cubicBezTo>
                  <a:pt x="4517" y="855"/>
                  <a:pt x="4035" y="535"/>
                  <a:pt x="3498" y="317"/>
                </a:cubicBezTo>
                <a:lnTo>
                  <a:pt x="3498" y="317"/>
                </a:lnTo>
                <a:cubicBezTo>
                  <a:pt x="2980" y="107"/>
                  <a:pt x="2432" y="0"/>
                  <a:pt x="1870" y="0"/>
                </a:cubicBezTo>
                <a:lnTo>
                  <a:pt x="1870" y="0"/>
                </a:lnTo>
                <a:cubicBezTo>
                  <a:pt x="1309" y="0"/>
                  <a:pt x="761" y="107"/>
                  <a:pt x="242" y="317"/>
                </a:cubicBezTo>
                <a:lnTo>
                  <a:pt x="242" y="317"/>
                </a:lnTo>
                <a:cubicBezTo>
                  <a:pt x="160" y="350"/>
                  <a:pt x="79" y="387"/>
                  <a:pt x="0" y="424"/>
                </a:cubicBezTo>
                <a:lnTo>
                  <a:pt x="0" y="1799"/>
                </a:lnTo>
                <a:lnTo>
                  <a:pt x="0" y="1799"/>
                </a:lnTo>
                <a:cubicBezTo>
                  <a:pt x="539" y="1399"/>
                  <a:pt x="1188" y="1182"/>
                  <a:pt x="1870" y="1182"/>
                </a:cubicBezTo>
                <a:lnTo>
                  <a:pt x="1870" y="1182"/>
                </a:lnTo>
                <a:cubicBezTo>
                  <a:pt x="2710" y="1182"/>
                  <a:pt x="3499" y="1510"/>
                  <a:pt x="4095" y="2104"/>
                </a:cubicBezTo>
                <a:lnTo>
                  <a:pt x="4095" y="2104"/>
                </a:lnTo>
                <a:cubicBezTo>
                  <a:pt x="4507" y="2518"/>
                  <a:pt x="4989" y="2837"/>
                  <a:pt x="5526" y="3055"/>
                </a:cubicBezTo>
                <a:lnTo>
                  <a:pt x="5526" y="3055"/>
                </a:lnTo>
                <a:cubicBezTo>
                  <a:pt x="6045" y="3266"/>
                  <a:pt x="6593" y="3373"/>
                  <a:pt x="7154" y="3373"/>
                </a:cubicBezTo>
                <a:lnTo>
                  <a:pt x="7154" y="3373"/>
                </a:lnTo>
                <a:cubicBezTo>
                  <a:pt x="7716" y="3373"/>
                  <a:pt x="8264" y="3266"/>
                  <a:pt x="8782" y="3055"/>
                </a:cubicBezTo>
                <a:lnTo>
                  <a:pt x="8782" y="3055"/>
                </a:lnTo>
                <a:cubicBezTo>
                  <a:pt x="9320" y="2837"/>
                  <a:pt x="9800" y="2518"/>
                  <a:pt x="10214" y="2104"/>
                </a:cubicBezTo>
                <a:lnTo>
                  <a:pt x="10214" y="2104"/>
                </a:lnTo>
                <a:cubicBezTo>
                  <a:pt x="10808" y="1510"/>
                  <a:pt x="11598" y="1182"/>
                  <a:pt x="12437" y="1182"/>
                </a:cubicBezTo>
                <a:lnTo>
                  <a:pt x="12437" y="1182"/>
                </a:lnTo>
                <a:cubicBezTo>
                  <a:pt x="13277" y="1182"/>
                  <a:pt x="14067" y="1510"/>
                  <a:pt x="14661" y="2104"/>
                </a:cubicBezTo>
                <a:lnTo>
                  <a:pt x="14661" y="2104"/>
                </a:lnTo>
                <a:cubicBezTo>
                  <a:pt x="15075" y="2518"/>
                  <a:pt x="15556" y="2837"/>
                  <a:pt x="16094" y="3055"/>
                </a:cubicBezTo>
                <a:lnTo>
                  <a:pt x="16094" y="3055"/>
                </a:lnTo>
                <a:cubicBezTo>
                  <a:pt x="16612" y="3266"/>
                  <a:pt x="17160" y="3373"/>
                  <a:pt x="17722" y="3373"/>
                </a:cubicBezTo>
                <a:lnTo>
                  <a:pt x="17722" y="3373"/>
                </a:lnTo>
                <a:cubicBezTo>
                  <a:pt x="18283" y="3373"/>
                  <a:pt x="18831" y="3266"/>
                  <a:pt x="19350" y="3055"/>
                </a:cubicBezTo>
                <a:lnTo>
                  <a:pt x="19350" y="3055"/>
                </a:lnTo>
                <a:cubicBezTo>
                  <a:pt x="19424" y="3025"/>
                  <a:pt x="19497" y="2993"/>
                  <a:pt x="19569" y="2959"/>
                </a:cubicBezTo>
                <a:lnTo>
                  <a:pt x="19569" y="1590"/>
                </a:lnTo>
              </a:path>
            </a:pathLst>
          </a:custGeom>
          <a:solidFill>
            <a:schemeClr val="bg1">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5" name="Freeform 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22AA5674-6C3E-1440-A71B-0B355A62F803}"/>
              </a:ext>
            </a:extLst>
          </p:cNvPr>
          <p:cNvSpPr>
            <a:spLocks noChangeArrowheads="1"/>
          </p:cNvSpPr>
          <p:nvPr/>
        </p:nvSpPr>
        <p:spPr bwMode="auto">
          <a:xfrm>
            <a:off x="3" y="4401556"/>
            <a:ext cx="9056995" cy="1046208"/>
          </a:xfrm>
          <a:custGeom>
            <a:avLst/>
            <a:gdLst>
              <a:gd name="connsiteX0" fmla="*/ 22675891 w 24145697"/>
              <a:gd name="connsiteY0" fmla="*/ 2686048 h 2789161"/>
              <a:gd name="connsiteX1" fmla="*/ 22684581 w 24145697"/>
              <a:gd name="connsiteY1" fmla="*/ 2748918 h 2789161"/>
              <a:gd name="connsiteX2" fmla="*/ 22076247 w 24145697"/>
              <a:gd name="connsiteY2" fmla="*/ 2789155 h 2789161"/>
              <a:gd name="connsiteX3" fmla="*/ 21922301 w 24145697"/>
              <a:gd name="connsiteY3" fmla="*/ 2786640 h 2789161"/>
              <a:gd name="connsiteX4" fmla="*/ 21924785 w 24145697"/>
              <a:gd name="connsiteY4" fmla="*/ 2722513 h 2789161"/>
              <a:gd name="connsiteX5" fmla="*/ 22675891 w 24145697"/>
              <a:gd name="connsiteY5" fmla="*/ 2686048 h 2789161"/>
              <a:gd name="connsiteX6" fmla="*/ 8155972 w 24145697"/>
              <a:gd name="connsiteY6" fmla="*/ 2664076 h 2789161"/>
              <a:gd name="connsiteX7" fmla="*/ 8908295 w 24145697"/>
              <a:gd name="connsiteY7" fmla="*/ 2725368 h 2789161"/>
              <a:gd name="connsiteX8" fmla="*/ 8908295 w 24145697"/>
              <a:gd name="connsiteY8" fmla="*/ 2789161 h 2789161"/>
              <a:gd name="connsiteX9" fmla="*/ 8146024 w 24145697"/>
              <a:gd name="connsiteY9" fmla="*/ 2726619 h 2789161"/>
              <a:gd name="connsiteX10" fmla="*/ 10397744 w 24145697"/>
              <a:gd name="connsiteY10" fmla="*/ 2482807 h 2789161"/>
              <a:gd name="connsiteX11" fmla="*/ 10418853 w 24145697"/>
              <a:gd name="connsiteY11" fmla="*/ 2542730 h 2789161"/>
              <a:gd name="connsiteX12" fmla="*/ 9677499 w 24145697"/>
              <a:gd name="connsiteY12" fmla="*/ 2728743 h 2789161"/>
              <a:gd name="connsiteX13" fmla="*/ 9667565 w 24145697"/>
              <a:gd name="connsiteY13" fmla="*/ 2666322 h 2789161"/>
              <a:gd name="connsiteX14" fmla="*/ 10397744 w 24145697"/>
              <a:gd name="connsiteY14" fmla="*/ 2482807 h 2789161"/>
              <a:gd name="connsiteX15" fmla="*/ 20445233 w 24145697"/>
              <a:gd name="connsiteY15" fmla="*/ 2433376 h 2789161"/>
              <a:gd name="connsiteX16" fmla="*/ 21174013 w 24145697"/>
              <a:gd name="connsiteY16" fmla="*/ 2639271 h 2789161"/>
              <a:gd name="connsiteX17" fmla="*/ 21161513 w 24145697"/>
              <a:gd name="connsiteY17" fmla="*/ 2701288 h 2789161"/>
              <a:gd name="connsiteX18" fmla="*/ 20422733 w 24145697"/>
              <a:gd name="connsiteY18" fmla="*/ 2492912 h 2789161"/>
              <a:gd name="connsiteX19" fmla="*/ 24117121 w 24145697"/>
              <a:gd name="connsiteY19" fmla="*/ 2252107 h 2789161"/>
              <a:gd name="connsiteX20" fmla="*/ 24145697 w 24145697"/>
              <a:gd name="connsiteY20" fmla="*/ 2309491 h 2789161"/>
              <a:gd name="connsiteX21" fmla="*/ 23433771 w 24145697"/>
              <a:gd name="connsiteY21" fmla="*/ 2591422 h 2789161"/>
              <a:gd name="connsiteX22" fmla="*/ 23416377 w 24145697"/>
              <a:gd name="connsiteY22" fmla="*/ 2530295 h 2789161"/>
              <a:gd name="connsiteX23" fmla="*/ 24117121 w 24145697"/>
              <a:gd name="connsiteY23" fmla="*/ 2252107 h 2789161"/>
              <a:gd name="connsiteX24" fmla="*/ 6730080 w 24145697"/>
              <a:gd name="connsiteY24" fmla="*/ 2180701 h 2789161"/>
              <a:gd name="connsiteX25" fmla="*/ 7425198 w 24145697"/>
              <a:gd name="connsiteY25" fmla="*/ 2480944 h 2789161"/>
              <a:gd name="connsiteX26" fmla="*/ 7403981 w 24145697"/>
              <a:gd name="connsiteY26" fmla="*/ 2541989 h 2789161"/>
              <a:gd name="connsiteX27" fmla="*/ 6701378 w 24145697"/>
              <a:gd name="connsiteY27" fmla="*/ 2236763 h 2789161"/>
              <a:gd name="connsiteX28" fmla="*/ 11724729 w 24145697"/>
              <a:gd name="connsiteY28" fmla="*/ 1774224 h 2789161"/>
              <a:gd name="connsiteX29" fmla="*/ 11764617 w 24145697"/>
              <a:gd name="connsiteY29" fmla="*/ 1824026 h 2789161"/>
              <a:gd name="connsiteX30" fmla="*/ 11120149 w 24145697"/>
              <a:gd name="connsiteY30" fmla="*/ 2239877 h 2789161"/>
              <a:gd name="connsiteX31" fmla="*/ 11090233 w 24145697"/>
              <a:gd name="connsiteY31" fmla="*/ 2183849 h 2789161"/>
              <a:gd name="connsiteX32" fmla="*/ 11724729 w 24145697"/>
              <a:gd name="connsiteY32" fmla="*/ 1774224 h 2789161"/>
              <a:gd name="connsiteX33" fmla="*/ 19144147 w 24145697"/>
              <a:gd name="connsiteY33" fmla="*/ 1675351 h 2789161"/>
              <a:gd name="connsiteX34" fmla="*/ 19762335 w 24145697"/>
              <a:gd name="connsiteY34" fmla="*/ 2107957 h 2789161"/>
              <a:gd name="connsiteX35" fmla="*/ 19731301 w 24145697"/>
              <a:gd name="connsiteY35" fmla="*/ 2162971 h 2789161"/>
              <a:gd name="connsiteX36" fmla="*/ 19104425 w 24145697"/>
              <a:gd name="connsiteY36" fmla="*/ 1725363 h 2789161"/>
              <a:gd name="connsiteX37" fmla="*/ 5531081 w 24145697"/>
              <a:gd name="connsiteY37" fmla="*/ 1268874 h 2789161"/>
              <a:gd name="connsiteX38" fmla="*/ 5642052 w 24145697"/>
              <a:gd name="connsiteY38" fmla="*/ 1374370 h 2789161"/>
              <a:gd name="connsiteX39" fmla="*/ 6095911 w 24145697"/>
              <a:gd name="connsiteY39" fmla="*/ 1772773 h 2789161"/>
              <a:gd name="connsiteX40" fmla="*/ 6057258 w 24145697"/>
              <a:gd name="connsiteY40" fmla="*/ 1822418 h 2789161"/>
              <a:gd name="connsiteX41" fmla="*/ 5595918 w 24145697"/>
              <a:gd name="connsiteY41" fmla="*/ 1419051 h 2789161"/>
              <a:gd name="connsiteX42" fmla="*/ 5487440 w 24145697"/>
              <a:gd name="connsiteY42" fmla="*/ 1314796 h 2789161"/>
              <a:gd name="connsiteX43" fmla="*/ 12887461 w 24145697"/>
              <a:gd name="connsiteY43" fmla="*/ 790987 h 2789161"/>
              <a:gd name="connsiteX44" fmla="*/ 12923622 w 24145697"/>
              <a:gd name="connsiteY44" fmla="*/ 843046 h 2789161"/>
              <a:gd name="connsiteX45" fmla="*/ 12331331 w 24145697"/>
              <a:gd name="connsiteY45" fmla="*/ 1311578 h 2789161"/>
              <a:gd name="connsiteX46" fmla="*/ 12287688 w 24145697"/>
              <a:gd name="connsiteY46" fmla="*/ 1265717 h 2789161"/>
              <a:gd name="connsiteX47" fmla="*/ 12887461 w 24145697"/>
              <a:gd name="connsiteY47" fmla="*/ 790987 h 2789161"/>
              <a:gd name="connsiteX48" fmla="*/ 17967955 w 24145697"/>
              <a:gd name="connsiteY48" fmla="*/ 703096 h 2789161"/>
              <a:gd name="connsiteX49" fmla="*/ 18581355 w 24145697"/>
              <a:gd name="connsiteY49" fmla="*/ 1159903 h 2789161"/>
              <a:gd name="connsiteX50" fmla="*/ 18539137 w 24145697"/>
              <a:gd name="connsiteY50" fmla="*/ 1207201 h 2789161"/>
              <a:gd name="connsiteX51" fmla="*/ 17934429 w 24145697"/>
              <a:gd name="connsiteY51" fmla="*/ 756618 h 2789161"/>
              <a:gd name="connsiteX52" fmla="*/ 4266747 w 24145697"/>
              <a:gd name="connsiteY52" fmla="*/ 417467 h 2789161"/>
              <a:gd name="connsiteX53" fmla="*/ 4936893 w 24145697"/>
              <a:gd name="connsiteY53" fmla="*/ 792204 h 2789161"/>
              <a:gd name="connsiteX54" fmla="*/ 4901950 w 24145697"/>
              <a:gd name="connsiteY54" fmla="*/ 844667 h 2789161"/>
              <a:gd name="connsiteX55" fmla="*/ 4240539 w 24145697"/>
              <a:gd name="connsiteY55" fmla="*/ 476176 h 2789161"/>
              <a:gd name="connsiteX56" fmla="*/ 534192 w 24145697"/>
              <a:gd name="connsiteY56" fmla="*/ 357046 h 2789161"/>
              <a:gd name="connsiteX57" fmla="*/ 559037 w 24145697"/>
              <a:gd name="connsiteY57" fmla="*/ 415157 h 2789161"/>
              <a:gd name="connsiteX58" fmla="*/ 0 w 24145697"/>
              <a:gd name="connsiteY58" fmla="*/ 690877 h 2789161"/>
              <a:gd name="connsiteX59" fmla="*/ 0 w 24145697"/>
              <a:gd name="connsiteY59" fmla="*/ 617928 h 2789161"/>
              <a:gd name="connsiteX60" fmla="*/ 534192 w 24145697"/>
              <a:gd name="connsiteY60" fmla="*/ 357046 h 2789161"/>
              <a:gd name="connsiteX61" fmla="*/ 14275237 w 24145697"/>
              <a:gd name="connsiteY61" fmla="*/ 159301 h 2789161"/>
              <a:gd name="connsiteX62" fmla="*/ 14291373 w 24145697"/>
              <a:gd name="connsiteY62" fmla="*/ 221770 h 2789161"/>
              <a:gd name="connsiteX63" fmla="*/ 13582627 w 24145697"/>
              <a:gd name="connsiteY63" fmla="*/ 476642 h 2789161"/>
              <a:gd name="connsiteX64" fmla="*/ 13556561 w 24145697"/>
              <a:gd name="connsiteY64" fmla="*/ 419170 h 2789161"/>
              <a:gd name="connsiteX65" fmla="*/ 14275237 w 24145697"/>
              <a:gd name="connsiteY65" fmla="*/ 159301 h 2789161"/>
              <a:gd name="connsiteX66" fmla="*/ 16559706 w 24145697"/>
              <a:gd name="connsiteY66" fmla="*/ 120845 h 2789161"/>
              <a:gd name="connsiteX67" fmla="*/ 17290505 w 24145697"/>
              <a:gd name="connsiteY67" fmla="*/ 352508 h 2789161"/>
              <a:gd name="connsiteX68" fmla="*/ 17266769 w 24145697"/>
              <a:gd name="connsiteY68" fmla="*/ 410733 h 2789161"/>
              <a:gd name="connsiteX69" fmla="*/ 16544715 w 24145697"/>
              <a:gd name="connsiteY69" fmla="*/ 181548 h 2789161"/>
              <a:gd name="connsiteX70" fmla="*/ 2791160 w 24145697"/>
              <a:gd name="connsiteY70" fmla="*/ 21972 h 2789161"/>
              <a:gd name="connsiteX71" fmla="*/ 3547182 w 24145697"/>
              <a:gd name="connsiteY71" fmla="*/ 160832 h 2789161"/>
              <a:gd name="connsiteX72" fmla="*/ 3530937 w 24145697"/>
              <a:gd name="connsiteY72" fmla="*/ 223950 h 2789161"/>
              <a:gd name="connsiteX73" fmla="*/ 2784912 w 24145697"/>
              <a:gd name="connsiteY73" fmla="*/ 86352 h 2789161"/>
              <a:gd name="connsiteX74" fmla="*/ 2021892 w 24145697"/>
              <a:gd name="connsiteY74" fmla="*/ 5495 h 2789161"/>
              <a:gd name="connsiteX75" fmla="*/ 2025635 w 24145697"/>
              <a:gd name="connsiteY75" fmla="*/ 69073 h 2789161"/>
              <a:gd name="connsiteX76" fmla="*/ 1277090 w 24145697"/>
              <a:gd name="connsiteY76" fmla="*/ 180022 h 2789161"/>
              <a:gd name="connsiteX77" fmla="*/ 1263367 w 24145697"/>
              <a:gd name="connsiteY77" fmla="*/ 118938 h 2789161"/>
              <a:gd name="connsiteX78" fmla="*/ 2021892 w 24145697"/>
              <a:gd name="connsiteY78" fmla="*/ 5495 h 2789161"/>
              <a:gd name="connsiteX79" fmla="*/ 15494814 w 24145697"/>
              <a:gd name="connsiteY79" fmla="*/ 0 h 2789161"/>
              <a:gd name="connsiteX80" fmla="*/ 15801919 w 24145697"/>
              <a:gd name="connsiteY80" fmla="*/ 8789 h 2789161"/>
              <a:gd name="connsiteX81" fmla="*/ 15798173 w 24145697"/>
              <a:gd name="connsiteY81" fmla="*/ 72821 h 2789161"/>
              <a:gd name="connsiteX82" fmla="*/ 15494814 w 24145697"/>
              <a:gd name="connsiteY82" fmla="*/ 64032 h 2789161"/>
              <a:gd name="connsiteX83" fmla="*/ 15040398 w 24145697"/>
              <a:gd name="connsiteY83" fmla="*/ 86631 h 2789161"/>
              <a:gd name="connsiteX84" fmla="*/ 15034156 w 24145697"/>
              <a:gd name="connsiteY84" fmla="*/ 22600 h 2789161"/>
              <a:gd name="connsiteX85" fmla="*/ 15494814 w 24145697"/>
              <a:gd name="connsiteY85" fmla="*/ 0 h 278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4145697" h="2789161">
                <a:moveTo>
                  <a:pt x="22675891" y="2686048"/>
                </a:moveTo>
                <a:lnTo>
                  <a:pt x="22684581" y="2748918"/>
                </a:lnTo>
                <a:cubicBezTo>
                  <a:pt x="22483459" y="2775323"/>
                  <a:pt x="22278611" y="2789155"/>
                  <a:pt x="22076247" y="2789155"/>
                </a:cubicBezTo>
                <a:cubicBezTo>
                  <a:pt x="22025347" y="2789155"/>
                  <a:pt x="21973203" y="2787897"/>
                  <a:pt x="21922301" y="2786640"/>
                </a:cubicBezTo>
                <a:lnTo>
                  <a:pt x="21924785" y="2722513"/>
                </a:lnTo>
                <a:cubicBezTo>
                  <a:pt x="22174325" y="2731314"/>
                  <a:pt x="22427591" y="2718740"/>
                  <a:pt x="22675891" y="2686048"/>
                </a:cubicBezTo>
                <a:close/>
                <a:moveTo>
                  <a:pt x="8155972" y="2664076"/>
                </a:moveTo>
                <a:cubicBezTo>
                  <a:pt x="8404670" y="2705354"/>
                  <a:pt x="8657105" y="2725368"/>
                  <a:pt x="8908295" y="2725368"/>
                </a:cubicBezTo>
                <a:lnTo>
                  <a:pt x="8908295" y="2789161"/>
                </a:lnTo>
                <a:cubicBezTo>
                  <a:pt x="8653374" y="2789161"/>
                  <a:pt x="8397208" y="2767897"/>
                  <a:pt x="8146024" y="2726619"/>
                </a:cubicBezTo>
                <a:close/>
                <a:moveTo>
                  <a:pt x="10397744" y="2482807"/>
                </a:moveTo>
                <a:lnTo>
                  <a:pt x="10418853" y="2542730"/>
                </a:lnTo>
                <a:cubicBezTo>
                  <a:pt x="10177945" y="2625125"/>
                  <a:pt x="9928343" y="2687545"/>
                  <a:pt x="9677499" y="2728743"/>
                </a:cubicBezTo>
                <a:lnTo>
                  <a:pt x="9667565" y="2666322"/>
                </a:lnTo>
                <a:cubicBezTo>
                  <a:pt x="9914683" y="2625125"/>
                  <a:pt x="10160559" y="2563953"/>
                  <a:pt x="10397744" y="2482807"/>
                </a:cubicBezTo>
                <a:close/>
                <a:moveTo>
                  <a:pt x="20445233" y="2433376"/>
                </a:moveTo>
                <a:cubicBezTo>
                  <a:pt x="20681493" y="2521440"/>
                  <a:pt x="20926503" y="2590898"/>
                  <a:pt x="21174013" y="2639271"/>
                </a:cubicBezTo>
                <a:lnTo>
                  <a:pt x="21161513" y="2701288"/>
                </a:lnTo>
                <a:cubicBezTo>
                  <a:pt x="20910253" y="2651674"/>
                  <a:pt x="20661491" y="2580975"/>
                  <a:pt x="20422733" y="2492912"/>
                </a:cubicBezTo>
                <a:close/>
                <a:moveTo>
                  <a:pt x="24117121" y="2252107"/>
                </a:moveTo>
                <a:lnTo>
                  <a:pt x="24145697" y="2309491"/>
                </a:lnTo>
                <a:cubicBezTo>
                  <a:pt x="23917085" y="2421764"/>
                  <a:pt x="23678535" y="2516573"/>
                  <a:pt x="23433771" y="2591422"/>
                </a:cubicBezTo>
                <a:lnTo>
                  <a:pt x="23416377" y="2530295"/>
                </a:lnTo>
                <a:cubicBezTo>
                  <a:pt x="23657413" y="2456694"/>
                  <a:pt x="23892237" y="2363133"/>
                  <a:pt x="24117121" y="2252107"/>
                </a:cubicBezTo>
                <a:close/>
                <a:moveTo>
                  <a:pt x="6730080" y="2180701"/>
                </a:moveTo>
                <a:cubicBezTo>
                  <a:pt x="6952220" y="2300300"/>
                  <a:pt x="7186836" y="2401211"/>
                  <a:pt x="7425198" y="2480944"/>
                </a:cubicBezTo>
                <a:lnTo>
                  <a:pt x="7403981" y="2541989"/>
                </a:lnTo>
                <a:cubicBezTo>
                  <a:pt x="7161876" y="2459765"/>
                  <a:pt x="6926012" y="2357608"/>
                  <a:pt x="6701378" y="2236763"/>
                </a:cubicBezTo>
                <a:close/>
                <a:moveTo>
                  <a:pt x="11724729" y="1774224"/>
                </a:moveTo>
                <a:lnTo>
                  <a:pt x="11764617" y="1824026"/>
                </a:lnTo>
                <a:cubicBezTo>
                  <a:pt x="11561430" y="1979659"/>
                  <a:pt x="11344528" y="2120351"/>
                  <a:pt x="11120149" y="2239877"/>
                </a:cubicBezTo>
                <a:lnTo>
                  <a:pt x="11090233" y="2183849"/>
                </a:lnTo>
                <a:cubicBezTo>
                  <a:pt x="11312119" y="2065568"/>
                  <a:pt x="11525281" y="1927367"/>
                  <a:pt x="11724729" y="1774224"/>
                </a:cubicBezTo>
                <a:close/>
                <a:moveTo>
                  <a:pt x="19144147" y="1675351"/>
                </a:moveTo>
                <a:cubicBezTo>
                  <a:pt x="19337797" y="1836641"/>
                  <a:pt x="19546341" y="1981676"/>
                  <a:pt x="19762335" y="2107957"/>
                </a:cubicBezTo>
                <a:lnTo>
                  <a:pt x="19731301" y="2162971"/>
                </a:lnTo>
                <a:cubicBezTo>
                  <a:pt x="19511583" y="2035439"/>
                  <a:pt x="19300555" y="1887903"/>
                  <a:pt x="19104425" y="1725363"/>
                </a:cubicBezTo>
                <a:close/>
                <a:moveTo>
                  <a:pt x="5531081" y="1268874"/>
                </a:moveTo>
                <a:cubicBezTo>
                  <a:pt x="5568486" y="1303626"/>
                  <a:pt x="5604646" y="1339618"/>
                  <a:pt x="5642052" y="1374370"/>
                </a:cubicBezTo>
                <a:cubicBezTo>
                  <a:pt x="5784194" y="1517100"/>
                  <a:pt x="5937559" y="1651142"/>
                  <a:pt x="6095911" y="1772773"/>
                </a:cubicBezTo>
                <a:lnTo>
                  <a:pt x="6057258" y="1822418"/>
                </a:lnTo>
                <a:cubicBezTo>
                  <a:pt x="5896412" y="1699546"/>
                  <a:pt x="5741801" y="1563022"/>
                  <a:pt x="5595918" y="1419051"/>
                </a:cubicBezTo>
                <a:cubicBezTo>
                  <a:pt x="5561005" y="1384299"/>
                  <a:pt x="5523599" y="1348306"/>
                  <a:pt x="5487440" y="1314796"/>
                </a:cubicBezTo>
                <a:close/>
                <a:moveTo>
                  <a:pt x="12887461" y="790987"/>
                </a:moveTo>
                <a:lnTo>
                  <a:pt x="12923622" y="843046"/>
                </a:lnTo>
                <a:cubicBezTo>
                  <a:pt x="12714138" y="981871"/>
                  <a:pt x="12514629" y="1139288"/>
                  <a:pt x="12331331" y="1311578"/>
                </a:cubicBezTo>
                <a:lnTo>
                  <a:pt x="12287688" y="1265717"/>
                </a:lnTo>
                <a:cubicBezTo>
                  <a:pt x="12474727" y="1090947"/>
                  <a:pt x="12675483" y="932290"/>
                  <a:pt x="12887461" y="790987"/>
                </a:cubicBezTo>
                <a:close/>
                <a:moveTo>
                  <a:pt x="17967955" y="703096"/>
                </a:moveTo>
                <a:cubicBezTo>
                  <a:pt x="18184011" y="837524"/>
                  <a:pt x="18388891" y="990623"/>
                  <a:pt x="18581355" y="1159903"/>
                </a:cubicBezTo>
                <a:lnTo>
                  <a:pt x="18539137" y="1207201"/>
                </a:lnTo>
                <a:cubicBezTo>
                  <a:pt x="18350399" y="1041656"/>
                  <a:pt x="18146761" y="889802"/>
                  <a:pt x="17934429" y="756618"/>
                </a:cubicBezTo>
                <a:close/>
                <a:moveTo>
                  <a:pt x="4266747" y="417467"/>
                </a:moveTo>
                <a:cubicBezTo>
                  <a:pt x="4498864" y="523642"/>
                  <a:pt x="4725990" y="648555"/>
                  <a:pt x="4936893" y="792204"/>
                </a:cubicBezTo>
                <a:lnTo>
                  <a:pt x="4901950" y="844667"/>
                </a:lnTo>
                <a:cubicBezTo>
                  <a:pt x="4692295" y="703516"/>
                  <a:pt x="4470162" y="581102"/>
                  <a:pt x="4240539" y="476176"/>
                </a:cubicBezTo>
                <a:close/>
                <a:moveTo>
                  <a:pt x="534192" y="357046"/>
                </a:moveTo>
                <a:lnTo>
                  <a:pt x="559037" y="415157"/>
                </a:lnTo>
                <a:cubicBezTo>
                  <a:pt x="366480" y="494287"/>
                  <a:pt x="178892" y="587018"/>
                  <a:pt x="0" y="690877"/>
                </a:cubicBezTo>
                <a:lnTo>
                  <a:pt x="0" y="617928"/>
                </a:lnTo>
                <a:cubicBezTo>
                  <a:pt x="172681" y="520252"/>
                  <a:pt x="351572" y="431231"/>
                  <a:pt x="534192" y="357046"/>
                </a:cubicBezTo>
                <a:close/>
                <a:moveTo>
                  <a:pt x="14275237" y="159301"/>
                </a:moveTo>
                <a:lnTo>
                  <a:pt x="14291373" y="221770"/>
                </a:lnTo>
                <a:cubicBezTo>
                  <a:pt x="14049332" y="286737"/>
                  <a:pt x="13811014" y="372944"/>
                  <a:pt x="13582627" y="476642"/>
                </a:cubicBezTo>
                <a:lnTo>
                  <a:pt x="13556561" y="419170"/>
                </a:lnTo>
                <a:cubicBezTo>
                  <a:pt x="13787431" y="312974"/>
                  <a:pt x="14029472" y="226767"/>
                  <a:pt x="14275237" y="159301"/>
                </a:cubicBezTo>
                <a:close/>
                <a:moveTo>
                  <a:pt x="16559706" y="120845"/>
                </a:moveTo>
                <a:cubicBezTo>
                  <a:pt x="16809551" y="177832"/>
                  <a:pt x="17054401" y="255878"/>
                  <a:pt x="17290505" y="352508"/>
                </a:cubicBezTo>
                <a:lnTo>
                  <a:pt x="17266769" y="410733"/>
                </a:lnTo>
                <a:cubicBezTo>
                  <a:pt x="17033163" y="315343"/>
                  <a:pt x="16790813" y="238535"/>
                  <a:pt x="16544715" y="181548"/>
                </a:cubicBezTo>
                <a:close/>
                <a:moveTo>
                  <a:pt x="2791160" y="21972"/>
                </a:moveTo>
                <a:cubicBezTo>
                  <a:pt x="3046083" y="48482"/>
                  <a:pt x="3299757" y="95189"/>
                  <a:pt x="3547182" y="160832"/>
                </a:cubicBezTo>
                <a:lnTo>
                  <a:pt x="3530937" y="223950"/>
                </a:lnTo>
                <a:cubicBezTo>
                  <a:pt x="3287260" y="157045"/>
                  <a:pt x="3036086" y="111600"/>
                  <a:pt x="2784912" y="86352"/>
                </a:cubicBezTo>
                <a:close/>
                <a:moveTo>
                  <a:pt x="2021892" y="5495"/>
                </a:moveTo>
                <a:lnTo>
                  <a:pt x="2025635" y="69073"/>
                </a:lnTo>
                <a:cubicBezTo>
                  <a:pt x="1774872" y="86526"/>
                  <a:pt x="1522862" y="123924"/>
                  <a:pt x="1277090" y="180022"/>
                </a:cubicBezTo>
                <a:lnTo>
                  <a:pt x="1263367" y="118938"/>
                </a:lnTo>
                <a:cubicBezTo>
                  <a:pt x="1511634" y="61593"/>
                  <a:pt x="1767387" y="22948"/>
                  <a:pt x="2021892" y="5495"/>
                </a:cubicBezTo>
                <a:close/>
                <a:moveTo>
                  <a:pt x="15494814" y="0"/>
                </a:moveTo>
                <a:cubicBezTo>
                  <a:pt x="15597182" y="0"/>
                  <a:pt x="15700799" y="2511"/>
                  <a:pt x="15801919" y="8789"/>
                </a:cubicBezTo>
                <a:lnTo>
                  <a:pt x="15798173" y="72821"/>
                </a:lnTo>
                <a:cubicBezTo>
                  <a:pt x="15698302" y="66543"/>
                  <a:pt x="15595933" y="64032"/>
                  <a:pt x="15494814" y="64032"/>
                </a:cubicBezTo>
                <a:cubicBezTo>
                  <a:pt x="15343758" y="64032"/>
                  <a:pt x="15191454" y="71565"/>
                  <a:pt x="15040398" y="86631"/>
                </a:cubicBezTo>
                <a:lnTo>
                  <a:pt x="15034156" y="22600"/>
                </a:lnTo>
                <a:cubicBezTo>
                  <a:pt x="15187709" y="7533"/>
                  <a:pt x="15342509" y="0"/>
                  <a:pt x="15494814" y="0"/>
                </a:cubicBezTo>
                <a:close/>
              </a:path>
            </a:pathLst>
          </a:custGeom>
          <a:solidFill>
            <a:srgbClr val="FFFFFF"/>
          </a:solidFill>
          <a:ln>
            <a:noFill/>
          </a:ln>
          <a:effectLst/>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a:solidFill>
                  <a:srgbClr val="808080"/>
                </a:solidFill>
                <a:bevel/>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rgbClr val="808080"/>
                  </a:outerShdw>
                </a:effectLst>
              </a14:hiddenEffects>
            </a:ext>
          </a:extLst>
        </p:spPr>
        <p:txBody>
          <a:bodyPr wrap="square" anchor="ctr">
            <a:noAutofit/>
          </a:bodyPr>
          <a:lstStyle/>
          <a:p>
            <a:endParaRPr lang="en-US" sz="2449" dirty="0">
              <a:latin typeface="Lato Light" panose="020F0502020204030203" pitchFamily="34" charset="0"/>
            </a:endParaRPr>
          </a:p>
        </p:txBody>
      </p:sp>
      <p:sp>
        <p:nvSpPr>
          <p:cNvPr id="7" name="Freeform 88">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8A80676-D706-494B-8896-321B32FC4A14}"/>
              </a:ext>
            </a:extLst>
          </p:cNvPr>
          <p:cNvSpPr>
            <a:spLocks noChangeArrowheads="1"/>
          </p:cNvSpPr>
          <p:nvPr/>
        </p:nvSpPr>
        <p:spPr bwMode="auto">
          <a:xfrm>
            <a:off x="968606" y="3990953"/>
            <a:ext cx="14422" cy="241065"/>
          </a:xfrm>
          <a:custGeom>
            <a:avLst/>
            <a:gdLst>
              <a:gd name="T0" fmla="*/ 30 w 31"/>
              <a:gd name="T1" fmla="*/ 515 h 516"/>
              <a:gd name="T2" fmla="*/ 0 w 31"/>
              <a:gd name="T3" fmla="*/ 515 h 516"/>
              <a:gd name="T4" fmla="*/ 0 w 31"/>
              <a:gd name="T5" fmla="*/ 0 h 516"/>
              <a:gd name="T6" fmla="*/ 30 w 31"/>
              <a:gd name="T7" fmla="*/ 0 h 516"/>
              <a:gd name="T8" fmla="*/ 30 w 31"/>
              <a:gd name="T9" fmla="*/ 515 h 516"/>
            </a:gdLst>
            <a:ahLst/>
            <a:cxnLst>
              <a:cxn ang="0">
                <a:pos x="T0" y="T1"/>
              </a:cxn>
              <a:cxn ang="0">
                <a:pos x="T2" y="T3"/>
              </a:cxn>
              <a:cxn ang="0">
                <a:pos x="T4" y="T5"/>
              </a:cxn>
              <a:cxn ang="0">
                <a:pos x="T6" y="T7"/>
              </a:cxn>
              <a:cxn ang="0">
                <a:pos x="T8" y="T9"/>
              </a:cxn>
            </a:cxnLst>
            <a:rect l="0" t="0" r="r" b="b"/>
            <a:pathLst>
              <a:path w="31" h="516">
                <a:moveTo>
                  <a:pt x="30" y="515"/>
                </a:moveTo>
                <a:lnTo>
                  <a:pt x="0" y="515"/>
                </a:lnTo>
                <a:lnTo>
                  <a:pt x="0" y="0"/>
                </a:lnTo>
                <a:lnTo>
                  <a:pt x="30" y="0"/>
                </a:lnTo>
                <a:lnTo>
                  <a:pt x="30" y="515"/>
                </a:lnTo>
              </a:path>
            </a:pathLst>
          </a:custGeom>
          <a:solidFill>
            <a:schemeClr val="accent1"/>
          </a:solidFill>
          <a:ln>
            <a:noFill/>
          </a:ln>
          <a:effectLst/>
        </p:spPr>
        <p:txBody>
          <a:bodyPr wrap="none" anchor="ctr"/>
          <a:lstStyle/>
          <a:p>
            <a:endParaRPr lang="en-US" sz="2449" dirty="0">
              <a:latin typeface="Lato Light" panose="020F0502020204030203" pitchFamily="34" charset="0"/>
            </a:endParaRPr>
          </a:p>
        </p:txBody>
      </p:sp>
      <p:sp>
        <p:nvSpPr>
          <p:cNvPr id="8" name="Freeform 8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0277577-036E-A444-ACE9-C7D0D89DD410}"/>
              </a:ext>
            </a:extLst>
          </p:cNvPr>
          <p:cNvSpPr>
            <a:spLocks noChangeArrowheads="1"/>
          </p:cNvSpPr>
          <p:nvPr/>
        </p:nvSpPr>
        <p:spPr bwMode="auto">
          <a:xfrm>
            <a:off x="5280686" y="4855441"/>
            <a:ext cx="331723" cy="438862"/>
          </a:xfrm>
          <a:custGeom>
            <a:avLst/>
            <a:gdLst>
              <a:gd name="T0" fmla="*/ 709 w 710"/>
              <a:gd name="T1" fmla="*/ 354 h 940"/>
              <a:gd name="T2" fmla="*/ 709 w 710"/>
              <a:gd name="T3" fmla="*/ 354 h 940"/>
              <a:gd name="T4" fmla="*/ 355 w 710"/>
              <a:gd name="T5" fmla="*/ 0 h 940"/>
              <a:gd name="T6" fmla="*/ 355 w 710"/>
              <a:gd name="T7" fmla="*/ 0 h 940"/>
              <a:gd name="T8" fmla="*/ 0 w 710"/>
              <a:gd name="T9" fmla="*/ 354 h 940"/>
              <a:gd name="T10" fmla="*/ 0 w 710"/>
              <a:gd name="T11" fmla="*/ 354 h 940"/>
              <a:gd name="T12" fmla="*/ 206 w 710"/>
              <a:gd name="T13" fmla="*/ 676 h 940"/>
              <a:gd name="T14" fmla="*/ 355 w 710"/>
              <a:gd name="T15" fmla="*/ 939 h 940"/>
              <a:gd name="T16" fmla="*/ 504 w 710"/>
              <a:gd name="T17" fmla="*/ 676 h 940"/>
              <a:gd name="T18" fmla="*/ 504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1" y="0"/>
                  <a:pt x="355" y="0"/>
                </a:cubicBezTo>
                <a:lnTo>
                  <a:pt x="355" y="0"/>
                </a:lnTo>
                <a:cubicBezTo>
                  <a:pt x="159" y="0"/>
                  <a:pt x="0" y="158"/>
                  <a:pt x="0" y="354"/>
                </a:cubicBezTo>
                <a:lnTo>
                  <a:pt x="0" y="354"/>
                </a:lnTo>
                <a:cubicBezTo>
                  <a:pt x="0" y="497"/>
                  <a:pt x="84" y="620"/>
                  <a:pt x="206" y="676"/>
                </a:cubicBezTo>
                <a:lnTo>
                  <a:pt x="355" y="939"/>
                </a:lnTo>
                <a:lnTo>
                  <a:pt x="504" y="676"/>
                </a:lnTo>
                <a:lnTo>
                  <a:pt x="504" y="676"/>
                </a:lnTo>
                <a:cubicBezTo>
                  <a:pt x="626" y="620"/>
                  <a:pt x="709" y="497"/>
                  <a:pt x="709" y="354"/>
                </a:cubicBezTo>
              </a:path>
            </a:pathLst>
          </a:custGeom>
          <a:solidFill>
            <a:schemeClr val="bg2">
              <a:lumMod val="75000"/>
            </a:schemeClr>
          </a:solidFill>
          <a:ln>
            <a:noFill/>
          </a:ln>
          <a:effectLst/>
        </p:spPr>
        <p:txBody>
          <a:bodyPr wrap="none" anchor="ctr"/>
          <a:lstStyle/>
          <a:p>
            <a:pPr algn="ctr"/>
            <a:endParaRPr lang="en-US" sz="2000" dirty="0">
              <a:solidFill>
                <a:srgbClr val="FFFFFF"/>
              </a:solidFill>
              <a:latin typeface="Lato Light" panose="020F0502020204030203" pitchFamily="34" charset="0"/>
            </a:endParaRPr>
          </a:p>
        </p:txBody>
      </p:sp>
      <p:sp>
        <p:nvSpPr>
          <p:cNvPr id="9" name="Freeform 90">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F106DE51-B70B-034A-B4AE-F8353F56F80F}"/>
              </a:ext>
            </a:extLst>
          </p:cNvPr>
          <p:cNvSpPr>
            <a:spLocks noChangeArrowheads="1"/>
          </p:cNvSpPr>
          <p:nvPr/>
        </p:nvSpPr>
        <p:spPr bwMode="auto">
          <a:xfrm>
            <a:off x="2865470" y="5291706"/>
            <a:ext cx="14422" cy="241066"/>
          </a:xfrm>
          <a:custGeom>
            <a:avLst/>
            <a:gdLst>
              <a:gd name="T0" fmla="*/ 31 w 32"/>
              <a:gd name="T1" fmla="*/ 515 h 516"/>
              <a:gd name="T2" fmla="*/ 0 w 32"/>
              <a:gd name="T3" fmla="*/ 515 h 516"/>
              <a:gd name="T4" fmla="*/ 0 w 32"/>
              <a:gd name="T5" fmla="*/ 0 h 516"/>
              <a:gd name="T6" fmla="*/ 31 w 32"/>
              <a:gd name="T7" fmla="*/ 0 h 516"/>
              <a:gd name="T8" fmla="*/ 31 w 32"/>
              <a:gd name="T9" fmla="*/ 515 h 516"/>
            </a:gdLst>
            <a:ahLst/>
            <a:cxnLst>
              <a:cxn ang="0">
                <a:pos x="T0" y="T1"/>
              </a:cxn>
              <a:cxn ang="0">
                <a:pos x="T2" y="T3"/>
              </a:cxn>
              <a:cxn ang="0">
                <a:pos x="T4" y="T5"/>
              </a:cxn>
              <a:cxn ang="0">
                <a:pos x="T6" y="T7"/>
              </a:cxn>
              <a:cxn ang="0">
                <a:pos x="T8" y="T9"/>
              </a:cxn>
            </a:cxnLst>
            <a:rect l="0" t="0" r="r" b="b"/>
            <a:pathLst>
              <a:path w="32" h="516">
                <a:moveTo>
                  <a:pt x="31" y="515"/>
                </a:moveTo>
                <a:lnTo>
                  <a:pt x="0" y="515"/>
                </a:lnTo>
                <a:lnTo>
                  <a:pt x="0" y="0"/>
                </a:lnTo>
                <a:lnTo>
                  <a:pt x="31" y="0"/>
                </a:lnTo>
                <a:lnTo>
                  <a:pt x="31" y="515"/>
                </a:lnTo>
              </a:path>
            </a:pathLst>
          </a:custGeom>
          <a:solidFill>
            <a:schemeClr val="accent2"/>
          </a:solidFill>
          <a:ln>
            <a:noFill/>
          </a:ln>
          <a:effectLst/>
        </p:spPr>
        <p:txBody>
          <a:bodyPr wrap="none" anchor="ctr"/>
          <a:lstStyle/>
          <a:p>
            <a:endParaRPr lang="en-US" sz="2449" dirty="0">
              <a:latin typeface="Lato Light" panose="020F0502020204030203" pitchFamily="34" charset="0"/>
            </a:endParaRPr>
          </a:p>
        </p:txBody>
      </p:sp>
      <p:sp>
        <p:nvSpPr>
          <p:cNvPr id="10" name="Freeform 9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3FBC93E1-299A-2749-8690-8928D47E1DC5}"/>
              </a:ext>
            </a:extLst>
          </p:cNvPr>
          <p:cNvSpPr>
            <a:spLocks noChangeArrowheads="1"/>
          </p:cNvSpPr>
          <p:nvPr/>
        </p:nvSpPr>
        <p:spPr bwMode="auto">
          <a:xfrm>
            <a:off x="2834149" y="5833672"/>
            <a:ext cx="331723" cy="438862"/>
          </a:xfrm>
          <a:custGeom>
            <a:avLst/>
            <a:gdLst>
              <a:gd name="T0" fmla="*/ 710 w 711"/>
              <a:gd name="T1" fmla="*/ 353 h 939"/>
              <a:gd name="T2" fmla="*/ 710 w 711"/>
              <a:gd name="T3" fmla="*/ 353 h 939"/>
              <a:gd name="T4" fmla="*/ 355 w 711"/>
              <a:gd name="T5" fmla="*/ 0 h 939"/>
              <a:gd name="T6" fmla="*/ 355 w 711"/>
              <a:gd name="T7" fmla="*/ 0 h 939"/>
              <a:gd name="T8" fmla="*/ 0 w 711"/>
              <a:gd name="T9" fmla="*/ 353 h 939"/>
              <a:gd name="T10" fmla="*/ 0 w 711"/>
              <a:gd name="T11" fmla="*/ 353 h 939"/>
              <a:gd name="T12" fmla="*/ 206 w 711"/>
              <a:gd name="T13" fmla="*/ 676 h 939"/>
              <a:gd name="T14" fmla="*/ 355 w 711"/>
              <a:gd name="T15" fmla="*/ 938 h 939"/>
              <a:gd name="T16" fmla="*/ 504 w 711"/>
              <a:gd name="T17" fmla="*/ 676 h 939"/>
              <a:gd name="T18" fmla="*/ 504 w 711"/>
              <a:gd name="T19" fmla="*/ 676 h 939"/>
              <a:gd name="T20" fmla="*/ 710 w 711"/>
              <a:gd name="T21" fmla="*/ 353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1" h="939">
                <a:moveTo>
                  <a:pt x="710" y="353"/>
                </a:moveTo>
                <a:lnTo>
                  <a:pt x="710" y="353"/>
                </a:lnTo>
                <a:cubicBezTo>
                  <a:pt x="710" y="158"/>
                  <a:pt x="551" y="0"/>
                  <a:pt x="355" y="0"/>
                </a:cubicBezTo>
                <a:lnTo>
                  <a:pt x="355" y="0"/>
                </a:lnTo>
                <a:cubicBezTo>
                  <a:pt x="159" y="0"/>
                  <a:pt x="0" y="158"/>
                  <a:pt x="0" y="353"/>
                </a:cubicBezTo>
                <a:lnTo>
                  <a:pt x="0" y="353"/>
                </a:lnTo>
                <a:cubicBezTo>
                  <a:pt x="0" y="497"/>
                  <a:pt x="85" y="620"/>
                  <a:pt x="206" y="676"/>
                </a:cubicBezTo>
                <a:lnTo>
                  <a:pt x="355" y="938"/>
                </a:lnTo>
                <a:lnTo>
                  <a:pt x="504" y="676"/>
                </a:lnTo>
                <a:lnTo>
                  <a:pt x="504" y="676"/>
                </a:lnTo>
                <a:cubicBezTo>
                  <a:pt x="625" y="620"/>
                  <a:pt x="710" y="497"/>
                  <a:pt x="710" y="353"/>
                </a:cubicBezTo>
              </a:path>
            </a:pathLst>
          </a:custGeom>
          <a:solidFill>
            <a:schemeClr val="bg2">
              <a:lumMod val="50000"/>
            </a:schemeClr>
          </a:solidFill>
          <a:ln>
            <a:noFill/>
          </a:ln>
          <a:effectLst/>
        </p:spPr>
        <p:txBody>
          <a:bodyPr wrap="none" anchor="ctr"/>
          <a:lstStyle/>
          <a:p>
            <a:endParaRPr lang="en-US" sz="2000" dirty="0">
              <a:solidFill>
                <a:srgbClr val="FFFFFF"/>
              </a:solidFill>
              <a:latin typeface="Lato Light" panose="020F0502020204030203" pitchFamily="34" charset="0"/>
            </a:endParaRPr>
          </a:p>
        </p:txBody>
      </p:sp>
      <p:sp>
        <p:nvSpPr>
          <p:cNvPr id="11" name="Freeform 9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9831D7C-3E8B-2643-A0CD-9120FAB568DE}"/>
              </a:ext>
            </a:extLst>
          </p:cNvPr>
          <p:cNvSpPr>
            <a:spLocks noChangeArrowheads="1"/>
          </p:cNvSpPr>
          <p:nvPr/>
        </p:nvSpPr>
        <p:spPr bwMode="auto">
          <a:xfrm>
            <a:off x="5266100" y="4102471"/>
            <a:ext cx="14422" cy="241066"/>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3"/>
          </a:solidFill>
          <a:ln>
            <a:noFill/>
          </a:ln>
          <a:effectLst/>
        </p:spPr>
        <p:txBody>
          <a:bodyPr wrap="none" anchor="ctr"/>
          <a:lstStyle/>
          <a:p>
            <a:endParaRPr lang="en-US" sz="2449" dirty="0">
              <a:latin typeface="Lato Light" panose="020F0502020204030203" pitchFamily="34" charset="0"/>
            </a:endParaRPr>
          </a:p>
        </p:txBody>
      </p:sp>
      <p:sp>
        <p:nvSpPr>
          <p:cNvPr id="12" name="Freeform 9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5DC63A7-426D-C940-A038-6CE49B901C65}"/>
              </a:ext>
            </a:extLst>
          </p:cNvPr>
          <p:cNvSpPr>
            <a:spLocks noChangeArrowheads="1"/>
          </p:cNvSpPr>
          <p:nvPr/>
        </p:nvSpPr>
        <p:spPr bwMode="auto">
          <a:xfrm>
            <a:off x="7247468" y="5530100"/>
            <a:ext cx="412364" cy="455834"/>
          </a:xfrm>
          <a:custGeom>
            <a:avLst/>
            <a:gdLst>
              <a:gd name="T0" fmla="*/ 709 w 710"/>
              <a:gd name="T1" fmla="*/ 354 h 940"/>
              <a:gd name="T2" fmla="*/ 709 w 710"/>
              <a:gd name="T3" fmla="*/ 354 h 940"/>
              <a:gd name="T4" fmla="*/ 354 w 710"/>
              <a:gd name="T5" fmla="*/ 0 h 940"/>
              <a:gd name="T6" fmla="*/ 354 w 710"/>
              <a:gd name="T7" fmla="*/ 0 h 940"/>
              <a:gd name="T8" fmla="*/ 0 w 710"/>
              <a:gd name="T9" fmla="*/ 354 h 940"/>
              <a:gd name="T10" fmla="*/ 0 w 710"/>
              <a:gd name="T11" fmla="*/ 354 h 940"/>
              <a:gd name="T12" fmla="*/ 205 w 710"/>
              <a:gd name="T13" fmla="*/ 676 h 940"/>
              <a:gd name="T14" fmla="*/ 354 w 710"/>
              <a:gd name="T15" fmla="*/ 939 h 940"/>
              <a:gd name="T16" fmla="*/ 503 w 710"/>
              <a:gd name="T17" fmla="*/ 676 h 940"/>
              <a:gd name="T18" fmla="*/ 503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0" y="0"/>
                  <a:pt x="354" y="0"/>
                </a:cubicBezTo>
                <a:lnTo>
                  <a:pt x="354" y="0"/>
                </a:lnTo>
                <a:cubicBezTo>
                  <a:pt x="158" y="0"/>
                  <a:pt x="0" y="158"/>
                  <a:pt x="0" y="354"/>
                </a:cubicBezTo>
                <a:lnTo>
                  <a:pt x="0" y="354"/>
                </a:lnTo>
                <a:cubicBezTo>
                  <a:pt x="0" y="497"/>
                  <a:pt x="83" y="620"/>
                  <a:pt x="205" y="676"/>
                </a:cubicBezTo>
                <a:lnTo>
                  <a:pt x="354" y="939"/>
                </a:lnTo>
                <a:lnTo>
                  <a:pt x="503" y="676"/>
                </a:lnTo>
                <a:lnTo>
                  <a:pt x="503" y="676"/>
                </a:lnTo>
                <a:cubicBezTo>
                  <a:pt x="625" y="620"/>
                  <a:pt x="709" y="497"/>
                  <a:pt x="709" y="354"/>
                </a:cubicBezTo>
              </a:path>
            </a:pathLst>
          </a:custGeom>
          <a:solidFill>
            <a:schemeClr val="accent3">
              <a:lumMod val="75000"/>
            </a:schemeClr>
          </a:solidFill>
          <a:ln>
            <a:noFill/>
          </a:ln>
          <a:effectLst/>
        </p:spPr>
        <p:txBody>
          <a:bodyPr wrap="none" anchor="ctr"/>
          <a:lstStyle/>
          <a:p>
            <a:pPr algn="ctr"/>
            <a:endParaRPr lang="en-US" sz="2000" dirty="0">
              <a:solidFill>
                <a:srgbClr val="FFFFFF"/>
              </a:solidFill>
              <a:latin typeface="Lato Light" panose="020F0502020204030203" pitchFamily="34" charset="0"/>
            </a:endParaRPr>
          </a:p>
        </p:txBody>
      </p:sp>
      <p:sp>
        <p:nvSpPr>
          <p:cNvPr id="14" name="Freeform 9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467BADE-C215-7649-A54B-3F6ACE97EFA5}"/>
              </a:ext>
            </a:extLst>
          </p:cNvPr>
          <p:cNvSpPr>
            <a:spLocks noChangeArrowheads="1"/>
          </p:cNvSpPr>
          <p:nvPr/>
        </p:nvSpPr>
        <p:spPr bwMode="auto">
          <a:xfrm>
            <a:off x="715025" y="2499527"/>
            <a:ext cx="1586082" cy="2057792"/>
          </a:xfrm>
          <a:custGeom>
            <a:avLst/>
            <a:gdLst>
              <a:gd name="T0" fmla="*/ 2922 w 3133"/>
              <a:gd name="T1" fmla="*/ 0 h 3616"/>
              <a:gd name="T2" fmla="*/ 210 w 3133"/>
              <a:gd name="T3" fmla="*/ 0 h 3616"/>
              <a:gd name="T4" fmla="*/ 210 w 3133"/>
              <a:gd name="T5" fmla="*/ 0 h 3616"/>
              <a:gd name="T6" fmla="*/ 0 w 3133"/>
              <a:gd name="T7" fmla="*/ 210 h 3616"/>
              <a:gd name="T8" fmla="*/ 0 w 3133"/>
              <a:gd name="T9" fmla="*/ 2969 h 3616"/>
              <a:gd name="T10" fmla="*/ 0 w 3133"/>
              <a:gd name="T11" fmla="*/ 3131 h 3616"/>
              <a:gd name="T12" fmla="*/ 0 w 3133"/>
              <a:gd name="T13" fmla="*/ 3334 h 3616"/>
              <a:gd name="T14" fmla="*/ 0 w 3133"/>
              <a:gd name="T15" fmla="*/ 3334 h 3616"/>
              <a:gd name="T16" fmla="*/ 358 w 3133"/>
              <a:gd name="T17" fmla="*/ 3482 h 3616"/>
              <a:gd name="T18" fmla="*/ 647 w 3133"/>
              <a:gd name="T19" fmla="*/ 3193 h 3616"/>
              <a:gd name="T20" fmla="*/ 647 w 3133"/>
              <a:gd name="T21" fmla="*/ 3193 h 3616"/>
              <a:gd name="T22" fmla="*/ 796 w 3133"/>
              <a:gd name="T23" fmla="*/ 3131 h 3616"/>
              <a:gd name="T24" fmla="*/ 2922 w 3133"/>
              <a:gd name="T25" fmla="*/ 3131 h 3616"/>
              <a:gd name="T26" fmla="*/ 2922 w 3133"/>
              <a:gd name="T27" fmla="*/ 3131 h 3616"/>
              <a:gd name="T28" fmla="*/ 3132 w 3133"/>
              <a:gd name="T29" fmla="*/ 2921 h 3616"/>
              <a:gd name="T30" fmla="*/ 3132 w 3133"/>
              <a:gd name="T31" fmla="*/ 210 h 3616"/>
              <a:gd name="T32" fmla="*/ 3132 w 3133"/>
              <a:gd name="T33" fmla="*/ 210 h 3616"/>
              <a:gd name="T34" fmla="*/ 2922 w 3133"/>
              <a:gd name="T35" fmla="*/ 0 h 3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6">
                <a:moveTo>
                  <a:pt x="2922" y="0"/>
                </a:moveTo>
                <a:lnTo>
                  <a:pt x="210" y="0"/>
                </a:lnTo>
                <a:lnTo>
                  <a:pt x="210" y="0"/>
                </a:lnTo>
                <a:cubicBezTo>
                  <a:pt x="93" y="0"/>
                  <a:pt x="0" y="94"/>
                  <a:pt x="0" y="210"/>
                </a:cubicBezTo>
                <a:lnTo>
                  <a:pt x="0" y="2969"/>
                </a:lnTo>
                <a:lnTo>
                  <a:pt x="0" y="3131"/>
                </a:lnTo>
                <a:lnTo>
                  <a:pt x="0" y="3334"/>
                </a:lnTo>
                <a:lnTo>
                  <a:pt x="0" y="3334"/>
                </a:lnTo>
                <a:cubicBezTo>
                  <a:pt x="0" y="3521"/>
                  <a:pt x="226" y="3615"/>
                  <a:pt x="358" y="3482"/>
                </a:cubicBezTo>
                <a:lnTo>
                  <a:pt x="647" y="3193"/>
                </a:lnTo>
                <a:lnTo>
                  <a:pt x="647" y="3193"/>
                </a:lnTo>
                <a:cubicBezTo>
                  <a:pt x="687" y="3154"/>
                  <a:pt x="740" y="3131"/>
                  <a:pt x="796" y="3131"/>
                </a:cubicBezTo>
                <a:lnTo>
                  <a:pt x="2922" y="3131"/>
                </a:lnTo>
                <a:lnTo>
                  <a:pt x="2922" y="3131"/>
                </a:lnTo>
                <a:cubicBezTo>
                  <a:pt x="3038" y="3131"/>
                  <a:pt x="3132" y="3038"/>
                  <a:pt x="3132" y="2921"/>
                </a:cubicBezTo>
                <a:lnTo>
                  <a:pt x="3132" y="210"/>
                </a:lnTo>
                <a:lnTo>
                  <a:pt x="3132" y="210"/>
                </a:lnTo>
                <a:cubicBezTo>
                  <a:pt x="3132" y="94"/>
                  <a:pt x="3038" y="0"/>
                  <a:pt x="2922" y="0"/>
                </a:cubicBezTo>
              </a:path>
            </a:pathLst>
          </a:custGeom>
          <a:solidFill>
            <a:schemeClr val="accent1">
              <a:lumMod val="90000"/>
              <a:lumOff val="10000"/>
            </a:schemeClr>
          </a:solidFill>
          <a:ln>
            <a:noFill/>
          </a:ln>
          <a:effectLst/>
        </p:spPr>
        <p:txBody>
          <a:bodyPr wrap="none" anchor="t"/>
          <a:lstStyle/>
          <a:p>
            <a:pPr marL="342900" indent="-342900"/>
            <a:r>
              <a:rPr lang="en-US" dirty="0" smtClean="0">
                <a:solidFill>
                  <a:srgbClr val="FFFFFF"/>
                </a:solidFill>
                <a:latin typeface="Lato Light" panose="020F0502020204030203" pitchFamily="34" charset="0"/>
              </a:rPr>
              <a:t>Curious </a:t>
            </a:r>
          </a:p>
          <a:p>
            <a:pPr marL="342900" indent="-342900"/>
            <a:r>
              <a:rPr lang="en-US" dirty="0" smtClean="0">
                <a:solidFill>
                  <a:srgbClr val="FFFFFF"/>
                </a:solidFill>
                <a:latin typeface="Lato Light" panose="020F0502020204030203" pitchFamily="34" charset="0"/>
              </a:rPr>
              <a:t>about  D&amp;T</a:t>
            </a:r>
            <a:r>
              <a:rPr lang="en-US" b="0" dirty="0" smtClean="0">
                <a:solidFill>
                  <a:srgbClr val="FFFFFF"/>
                </a:solidFill>
                <a:latin typeface="Lato Light" panose="020F0502020204030203" pitchFamily="34" charset="0"/>
              </a:rPr>
              <a:t>…</a:t>
            </a:r>
          </a:p>
          <a:p>
            <a:r>
              <a:rPr lang="en-US" sz="1400" b="0" dirty="0" smtClean="0">
                <a:solidFill>
                  <a:srgbClr val="FFFFFF"/>
                </a:solidFill>
                <a:latin typeface="Lato Light" panose="020F0502020204030203" pitchFamily="34" charset="0"/>
              </a:rPr>
              <a:t>Why?</a:t>
            </a:r>
          </a:p>
          <a:p>
            <a:r>
              <a:rPr lang="en-US" sz="1400" b="0" dirty="0" smtClean="0">
                <a:solidFill>
                  <a:srgbClr val="FFFFFF"/>
                </a:solidFill>
                <a:latin typeface="Lato Light" panose="020F0502020204030203" pitchFamily="34" charset="0"/>
              </a:rPr>
              <a:t>What? </a:t>
            </a:r>
          </a:p>
          <a:p>
            <a:r>
              <a:rPr lang="en-US" sz="1400" b="0" dirty="0" smtClean="0">
                <a:solidFill>
                  <a:srgbClr val="FFFFFF"/>
                </a:solidFill>
                <a:latin typeface="Lato Light" panose="020F0502020204030203" pitchFamily="34" charset="0"/>
              </a:rPr>
              <a:t>How? </a:t>
            </a:r>
          </a:p>
          <a:p>
            <a:r>
              <a:rPr lang="en-US" sz="1400" b="0" dirty="0" smtClean="0">
                <a:solidFill>
                  <a:srgbClr val="FFFFFF"/>
                </a:solidFill>
                <a:latin typeface="Lato Light" panose="020F0502020204030203" pitchFamily="34" charset="0"/>
              </a:rPr>
              <a:t>What if…?</a:t>
            </a:r>
            <a:endParaRPr lang="en-US" sz="1400" b="0" dirty="0">
              <a:solidFill>
                <a:srgbClr val="FFFFFF"/>
              </a:solidFill>
              <a:latin typeface="Lato Light" panose="020F0502020204030203" pitchFamily="34" charset="0"/>
            </a:endParaRPr>
          </a:p>
        </p:txBody>
      </p:sp>
      <p:sp>
        <p:nvSpPr>
          <p:cNvPr id="27"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85397A7F-CF0E-4F57-AD8C-8C0EB6D0D203}"/>
              </a:ext>
            </a:extLst>
          </p:cNvPr>
          <p:cNvSpPr>
            <a:spLocks noChangeArrowheads="1"/>
          </p:cNvSpPr>
          <p:nvPr/>
        </p:nvSpPr>
        <p:spPr bwMode="auto">
          <a:xfrm>
            <a:off x="0" y="1149801"/>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8"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3DE7D63-11D2-45AB-8CF3-810D2212EE2A}"/>
              </a:ext>
            </a:extLst>
          </p:cNvPr>
          <p:cNvSpPr txBox="1">
            <a:spLocks/>
          </p:cNvSpPr>
          <p:nvPr/>
        </p:nvSpPr>
        <p:spPr>
          <a:xfrm>
            <a:off x="0" y="0"/>
            <a:ext cx="9144000" cy="1333500"/>
          </a:xfrm>
          <a:prstGeom prst="rect">
            <a:avLst/>
          </a:prstGeom>
        </p:spPr>
        <p:style>
          <a:lnRef idx="1">
            <a:schemeClr val="accent1"/>
          </a:lnRef>
          <a:fillRef idx="3">
            <a:schemeClr val="accent1"/>
          </a:fillRef>
          <a:effectRef idx="2">
            <a:schemeClr val="accent1"/>
          </a:effectRef>
          <a:fontRef idx="minor">
            <a:schemeClr val="lt1"/>
          </a:fontRef>
        </p:style>
        <p:txBody>
          <a:bodyPr anchor="ctr">
            <a:normAutofit fontScale="92500" lnSpcReduction="20000"/>
          </a:bodyPr>
          <a:lstStyle>
            <a:lvl1pPr algn="l" rtl="0" eaLnBrk="0" fontAlgn="base" hangingPunct="0">
              <a:spcBef>
                <a:spcPct val="0"/>
              </a:spcBef>
              <a:spcAft>
                <a:spcPct val="0"/>
              </a:spcAft>
              <a:buFont typeface="Arial" charset="0"/>
              <a:defRPr sz="2400" cap="none">
                <a:solidFill>
                  <a:schemeClr val="tx1"/>
                </a:solidFill>
                <a:latin typeface="+mn-lt"/>
                <a:ea typeface="ＭＳ Ｐゴシック" charset="0"/>
                <a:cs typeface="Andes ExtraLight"/>
              </a:defRPr>
            </a:lvl1pPr>
            <a:lvl2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2pPr>
            <a:lvl3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3pPr>
            <a:lvl4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4pPr>
            <a:lvl5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a:lstStyle>
          <a:p>
            <a:pPr>
              <a:spcAft>
                <a:spcPts val="600"/>
              </a:spcAft>
            </a:pPr>
            <a:r>
              <a:rPr lang="en-US" sz="2000" kern="0" dirty="0" smtClean="0">
                <a:solidFill>
                  <a:schemeClr val="bg1"/>
                </a:solidFill>
              </a:rPr>
              <a:t> </a:t>
            </a:r>
            <a:r>
              <a:rPr lang="en-US" sz="2000" kern="0" dirty="0" smtClean="0">
                <a:solidFill>
                  <a:schemeClr val="bg1"/>
                </a:solidFill>
              </a:rPr>
              <a:t>    </a:t>
            </a:r>
          </a:p>
          <a:p>
            <a:pPr>
              <a:spcAft>
                <a:spcPts val="600"/>
              </a:spcAft>
            </a:pPr>
            <a:r>
              <a:rPr lang="en-US" sz="1730" kern="0" dirty="0" smtClean="0">
                <a:solidFill>
                  <a:schemeClr val="bg1"/>
                </a:solidFill>
              </a:rPr>
              <a:t>        </a:t>
            </a:r>
            <a:r>
              <a:rPr lang="en-US" sz="1514" b="0" kern="0" dirty="0" smtClean="0">
                <a:solidFill>
                  <a:schemeClr val="bg1"/>
                </a:solidFill>
              </a:rPr>
              <a:t>Disclosure and Transparency (D&amp;T)</a:t>
            </a:r>
          </a:p>
          <a:p>
            <a:pPr>
              <a:spcAft>
                <a:spcPts val="600"/>
              </a:spcAft>
            </a:pPr>
            <a:r>
              <a:rPr lang="en-US" sz="2000" kern="0" dirty="0" smtClean="0">
                <a:solidFill>
                  <a:schemeClr val="bg1"/>
                </a:solidFill>
              </a:rPr>
              <a:t>       </a:t>
            </a:r>
            <a:r>
              <a:rPr lang="en-US" sz="2162" kern="0" dirty="0" smtClean="0">
                <a:solidFill>
                  <a:schemeClr val="bg1"/>
                </a:solidFill>
              </a:rPr>
              <a:t>Brief Introductions</a:t>
            </a:r>
          </a:p>
          <a:p>
            <a:pPr>
              <a:spcAft>
                <a:spcPts val="600"/>
              </a:spcAft>
            </a:pPr>
            <a:r>
              <a:rPr lang="en-US" sz="2000" kern="0" dirty="0" smtClean="0">
                <a:solidFill>
                  <a:schemeClr val="bg1"/>
                </a:solidFill>
              </a:rPr>
              <a:t>   </a:t>
            </a:r>
          </a:p>
          <a:p>
            <a:pPr lvl="1">
              <a:spcAft>
                <a:spcPts val="600"/>
              </a:spcAft>
            </a:pPr>
            <a:endParaRPr lang="en-US" sz="1800" b="0" kern="0" dirty="0">
              <a:solidFill>
                <a:srgbClr val="0F7E4D"/>
              </a:solidFill>
            </a:endParaRPr>
          </a:p>
        </p:txBody>
      </p:sp>
      <p:sp>
        <p:nvSpPr>
          <p:cNvPr id="18" name="TextBox 17"/>
          <p:cNvSpPr txBox="1"/>
          <p:nvPr/>
        </p:nvSpPr>
        <p:spPr>
          <a:xfrm>
            <a:off x="2472268" y="1447800"/>
            <a:ext cx="3249608" cy="723275"/>
          </a:xfrm>
          <a:prstGeom prst="rect">
            <a:avLst/>
          </a:prstGeom>
          <a:noFill/>
        </p:spPr>
        <p:txBody>
          <a:bodyPr wrap="none" rtlCol="0">
            <a:spAutoFit/>
          </a:bodyPr>
          <a:lstStyle/>
          <a:p>
            <a:pPr marL="342900" indent="-342900">
              <a:spcAft>
                <a:spcPts val="600"/>
              </a:spcAft>
              <a:buFont typeface="+mj-lt"/>
              <a:buAutoNum type="arabicPeriod"/>
            </a:pPr>
            <a:r>
              <a:rPr lang="en-US" sz="1800" kern="0" dirty="0" smtClean="0">
                <a:solidFill>
                  <a:srgbClr val="0F7E4D"/>
                </a:solidFill>
                <a:latin typeface="+mn-lt"/>
              </a:rPr>
              <a:t>Your name </a:t>
            </a:r>
            <a:r>
              <a:rPr lang="en-US" sz="1800" kern="0" dirty="0" smtClean="0">
                <a:solidFill>
                  <a:srgbClr val="0F7E4D"/>
                </a:solidFill>
                <a:latin typeface="+mn-lt"/>
              </a:rPr>
              <a:t>and</a:t>
            </a:r>
            <a:r>
              <a:rPr lang="en-US" sz="1800" kern="0" dirty="0" smtClean="0">
                <a:solidFill>
                  <a:srgbClr val="0F7E4D"/>
                </a:solidFill>
                <a:latin typeface="+mn-lt"/>
              </a:rPr>
              <a:t> location? </a:t>
            </a:r>
          </a:p>
          <a:p>
            <a:pPr marL="342900" indent="-342900">
              <a:buFont typeface="+mj-lt"/>
              <a:buAutoNum type="arabicPeriod"/>
            </a:pPr>
            <a:r>
              <a:rPr lang="en-US" sz="1800" dirty="0" smtClean="0">
                <a:solidFill>
                  <a:srgbClr val="0F7E4D"/>
                </a:solidFill>
                <a:latin typeface="+mn-lt"/>
              </a:rPr>
              <a:t>D&amp;T e</a:t>
            </a:r>
            <a:r>
              <a:rPr lang="en-US" sz="1800" dirty="0" smtClean="0">
                <a:solidFill>
                  <a:srgbClr val="0F7E4D"/>
                </a:solidFill>
                <a:latin typeface="+mn-lt"/>
              </a:rPr>
              <a:t>xperiences</a:t>
            </a:r>
            <a:r>
              <a:rPr lang="en-US" sz="1800" dirty="0" smtClean="0">
                <a:solidFill>
                  <a:srgbClr val="0F7E4D"/>
                </a:solidFill>
                <a:latin typeface="+mn-lt"/>
              </a:rPr>
              <a:t>? </a:t>
            </a:r>
            <a:endParaRPr lang="en-US" sz="1800" dirty="0">
              <a:solidFill>
                <a:srgbClr val="0F7E4D"/>
              </a:solidFill>
              <a:latin typeface="+mn-lt"/>
            </a:endParaRPr>
          </a:p>
        </p:txBody>
      </p:sp>
      <p:sp>
        <p:nvSpPr>
          <p:cNvPr id="20" name="Freeform 68">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F2AD4599-949D-084F-A7FF-C0C228A34458}"/>
              </a:ext>
            </a:extLst>
          </p:cNvPr>
          <p:cNvSpPr>
            <a:spLocks noChangeArrowheads="1"/>
          </p:cNvSpPr>
          <p:nvPr/>
        </p:nvSpPr>
        <p:spPr bwMode="auto">
          <a:xfrm rot="20186633">
            <a:off x="127001" y="3468959"/>
            <a:ext cx="9118600" cy="1576197"/>
          </a:xfrm>
          <a:custGeom>
            <a:avLst/>
            <a:gdLst>
              <a:gd name="T0" fmla="*/ 19569 w 19570"/>
              <a:gd name="T1" fmla="*/ 1590 h 3374"/>
              <a:gd name="T2" fmla="*/ 19569 w 19570"/>
              <a:gd name="T3" fmla="*/ 1590 h 3374"/>
              <a:gd name="T4" fmla="*/ 17722 w 19570"/>
              <a:gd name="T5" fmla="*/ 2191 h 3374"/>
              <a:gd name="T6" fmla="*/ 17722 w 19570"/>
              <a:gd name="T7" fmla="*/ 2191 h 3374"/>
              <a:gd name="T8" fmla="*/ 15497 w 19570"/>
              <a:gd name="T9" fmla="*/ 1268 h 3374"/>
              <a:gd name="T10" fmla="*/ 15497 w 19570"/>
              <a:gd name="T11" fmla="*/ 1268 h 3374"/>
              <a:gd name="T12" fmla="*/ 14065 w 19570"/>
              <a:gd name="T13" fmla="*/ 317 h 3374"/>
              <a:gd name="T14" fmla="*/ 14065 w 19570"/>
              <a:gd name="T15" fmla="*/ 317 h 3374"/>
              <a:gd name="T16" fmla="*/ 12437 w 19570"/>
              <a:gd name="T17" fmla="*/ 0 h 3374"/>
              <a:gd name="T18" fmla="*/ 12437 w 19570"/>
              <a:gd name="T19" fmla="*/ 0 h 3374"/>
              <a:gd name="T20" fmla="*/ 10809 w 19570"/>
              <a:gd name="T21" fmla="*/ 317 h 3374"/>
              <a:gd name="T22" fmla="*/ 10809 w 19570"/>
              <a:gd name="T23" fmla="*/ 317 h 3374"/>
              <a:gd name="T24" fmla="*/ 9378 w 19570"/>
              <a:gd name="T25" fmla="*/ 1268 h 3374"/>
              <a:gd name="T26" fmla="*/ 9378 w 19570"/>
              <a:gd name="T27" fmla="*/ 1268 h 3374"/>
              <a:gd name="T28" fmla="*/ 7154 w 19570"/>
              <a:gd name="T29" fmla="*/ 2191 h 3374"/>
              <a:gd name="T30" fmla="*/ 7154 w 19570"/>
              <a:gd name="T31" fmla="*/ 2191 h 3374"/>
              <a:gd name="T32" fmla="*/ 4930 w 19570"/>
              <a:gd name="T33" fmla="*/ 1268 h 3374"/>
              <a:gd name="T34" fmla="*/ 4930 w 19570"/>
              <a:gd name="T35" fmla="*/ 1268 h 3374"/>
              <a:gd name="T36" fmla="*/ 3498 w 19570"/>
              <a:gd name="T37" fmla="*/ 317 h 3374"/>
              <a:gd name="T38" fmla="*/ 3498 w 19570"/>
              <a:gd name="T39" fmla="*/ 317 h 3374"/>
              <a:gd name="T40" fmla="*/ 1870 w 19570"/>
              <a:gd name="T41" fmla="*/ 0 h 3374"/>
              <a:gd name="T42" fmla="*/ 1870 w 19570"/>
              <a:gd name="T43" fmla="*/ 0 h 3374"/>
              <a:gd name="T44" fmla="*/ 242 w 19570"/>
              <a:gd name="T45" fmla="*/ 317 h 3374"/>
              <a:gd name="T46" fmla="*/ 242 w 19570"/>
              <a:gd name="T47" fmla="*/ 317 h 3374"/>
              <a:gd name="T48" fmla="*/ 0 w 19570"/>
              <a:gd name="T49" fmla="*/ 424 h 3374"/>
              <a:gd name="T50" fmla="*/ 0 w 19570"/>
              <a:gd name="T51" fmla="*/ 1799 h 3374"/>
              <a:gd name="T52" fmla="*/ 0 w 19570"/>
              <a:gd name="T53" fmla="*/ 1799 h 3374"/>
              <a:gd name="T54" fmla="*/ 1870 w 19570"/>
              <a:gd name="T55" fmla="*/ 1182 h 3374"/>
              <a:gd name="T56" fmla="*/ 1870 w 19570"/>
              <a:gd name="T57" fmla="*/ 1182 h 3374"/>
              <a:gd name="T58" fmla="*/ 4095 w 19570"/>
              <a:gd name="T59" fmla="*/ 2104 h 3374"/>
              <a:gd name="T60" fmla="*/ 4095 w 19570"/>
              <a:gd name="T61" fmla="*/ 2104 h 3374"/>
              <a:gd name="T62" fmla="*/ 5526 w 19570"/>
              <a:gd name="T63" fmla="*/ 3055 h 3374"/>
              <a:gd name="T64" fmla="*/ 5526 w 19570"/>
              <a:gd name="T65" fmla="*/ 3055 h 3374"/>
              <a:gd name="T66" fmla="*/ 7154 w 19570"/>
              <a:gd name="T67" fmla="*/ 3373 h 3374"/>
              <a:gd name="T68" fmla="*/ 7154 w 19570"/>
              <a:gd name="T69" fmla="*/ 3373 h 3374"/>
              <a:gd name="T70" fmla="*/ 8782 w 19570"/>
              <a:gd name="T71" fmla="*/ 3055 h 3374"/>
              <a:gd name="T72" fmla="*/ 8782 w 19570"/>
              <a:gd name="T73" fmla="*/ 3055 h 3374"/>
              <a:gd name="T74" fmla="*/ 10214 w 19570"/>
              <a:gd name="T75" fmla="*/ 2104 h 3374"/>
              <a:gd name="T76" fmla="*/ 10214 w 19570"/>
              <a:gd name="T77" fmla="*/ 2104 h 3374"/>
              <a:gd name="T78" fmla="*/ 12437 w 19570"/>
              <a:gd name="T79" fmla="*/ 1182 h 3374"/>
              <a:gd name="T80" fmla="*/ 12437 w 19570"/>
              <a:gd name="T81" fmla="*/ 1182 h 3374"/>
              <a:gd name="T82" fmla="*/ 14661 w 19570"/>
              <a:gd name="T83" fmla="*/ 2104 h 3374"/>
              <a:gd name="T84" fmla="*/ 14661 w 19570"/>
              <a:gd name="T85" fmla="*/ 2104 h 3374"/>
              <a:gd name="T86" fmla="*/ 16094 w 19570"/>
              <a:gd name="T87" fmla="*/ 3055 h 3374"/>
              <a:gd name="T88" fmla="*/ 16094 w 19570"/>
              <a:gd name="T89" fmla="*/ 3055 h 3374"/>
              <a:gd name="T90" fmla="*/ 17722 w 19570"/>
              <a:gd name="T91" fmla="*/ 3373 h 3374"/>
              <a:gd name="T92" fmla="*/ 17722 w 19570"/>
              <a:gd name="T93" fmla="*/ 3373 h 3374"/>
              <a:gd name="T94" fmla="*/ 19350 w 19570"/>
              <a:gd name="T95" fmla="*/ 3055 h 3374"/>
              <a:gd name="T96" fmla="*/ 19350 w 19570"/>
              <a:gd name="T97" fmla="*/ 3055 h 3374"/>
              <a:gd name="T98" fmla="*/ 19569 w 19570"/>
              <a:gd name="T99" fmla="*/ 2959 h 3374"/>
              <a:gd name="T100" fmla="*/ 19569 w 19570"/>
              <a:gd name="T101" fmla="*/ 1590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570" h="3374">
                <a:moveTo>
                  <a:pt x="19569" y="1590"/>
                </a:moveTo>
                <a:lnTo>
                  <a:pt x="19569" y="1590"/>
                </a:lnTo>
                <a:cubicBezTo>
                  <a:pt x="19035" y="1980"/>
                  <a:pt x="18394" y="2191"/>
                  <a:pt x="17722" y="2191"/>
                </a:cubicBezTo>
                <a:lnTo>
                  <a:pt x="17722" y="2191"/>
                </a:lnTo>
                <a:cubicBezTo>
                  <a:pt x="16882" y="2191"/>
                  <a:pt x="16092" y="1863"/>
                  <a:pt x="15497" y="1268"/>
                </a:cubicBezTo>
                <a:lnTo>
                  <a:pt x="15497" y="1268"/>
                </a:lnTo>
                <a:cubicBezTo>
                  <a:pt x="15084" y="855"/>
                  <a:pt x="14603" y="535"/>
                  <a:pt x="14065" y="317"/>
                </a:cubicBezTo>
                <a:lnTo>
                  <a:pt x="14065" y="317"/>
                </a:lnTo>
                <a:cubicBezTo>
                  <a:pt x="13547" y="107"/>
                  <a:pt x="12999" y="0"/>
                  <a:pt x="12437" y="0"/>
                </a:cubicBezTo>
                <a:lnTo>
                  <a:pt x="12437" y="0"/>
                </a:lnTo>
                <a:cubicBezTo>
                  <a:pt x="11876" y="0"/>
                  <a:pt x="11328" y="107"/>
                  <a:pt x="10809" y="317"/>
                </a:cubicBezTo>
                <a:lnTo>
                  <a:pt x="10809" y="317"/>
                </a:lnTo>
                <a:cubicBezTo>
                  <a:pt x="10272" y="535"/>
                  <a:pt x="9791" y="855"/>
                  <a:pt x="9378" y="1268"/>
                </a:cubicBezTo>
                <a:lnTo>
                  <a:pt x="9378" y="1268"/>
                </a:lnTo>
                <a:cubicBezTo>
                  <a:pt x="8784" y="1863"/>
                  <a:pt x="7994" y="2191"/>
                  <a:pt x="7154" y="2191"/>
                </a:cubicBezTo>
                <a:lnTo>
                  <a:pt x="7154" y="2191"/>
                </a:lnTo>
                <a:cubicBezTo>
                  <a:pt x="6315" y="2191"/>
                  <a:pt x="5525" y="1863"/>
                  <a:pt x="4930" y="1268"/>
                </a:cubicBezTo>
                <a:lnTo>
                  <a:pt x="4930" y="1268"/>
                </a:lnTo>
                <a:cubicBezTo>
                  <a:pt x="4517" y="855"/>
                  <a:pt x="4035" y="535"/>
                  <a:pt x="3498" y="317"/>
                </a:cubicBezTo>
                <a:lnTo>
                  <a:pt x="3498" y="317"/>
                </a:lnTo>
                <a:cubicBezTo>
                  <a:pt x="2980" y="107"/>
                  <a:pt x="2432" y="0"/>
                  <a:pt x="1870" y="0"/>
                </a:cubicBezTo>
                <a:lnTo>
                  <a:pt x="1870" y="0"/>
                </a:lnTo>
                <a:cubicBezTo>
                  <a:pt x="1309" y="0"/>
                  <a:pt x="761" y="107"/>
                  <a:pt x="242" y="317"/>
                </a:cubicBezTo>
                <a:lnTo>
                  <a:pt x="242" y="317"/>
                </a:lnTo>
                <a:cubicBezTo>
                  <a:pt x="160" y="350"/>
                  <a:pt x="79" y="387"/>
                  <a:pt x="0" y="424"/>
                </a:cubicBezTo>
                <a:lnTo>
                  <a:pt x="0" y="1799"/>
                </a:lnTo>
                <a:lnTo>
                  <a:pt x="0" y="1799"/>
                </a:lnTo>
                <a:cubicBezTo>
                  <a:pt x="539" y="1399"/>
                  <a:pt x="1188" y="1182"/>
                  <a:pt x="1870" y="1182"/>
                </a:cubicBezTo>
                <a:lnTo>
                  <a:pt x="1870" y="1182"/>
                </a:lnTo>
                <a:cubicBezTo>
                  <a:pt x="2710" y="1182"/>
                  <a:pt x="3499" y="1510"/>
                  <a:pt x="4095" y="2104"/>
                </a:cubicBezTo>
                <a:lnTo>
                  <a:pt x="4095" y="2104"/>
                </a:lnTo>
                <a:cubicBezTo>
                  <a:pt x="4507" y="2518"/>
                  <a:pt x="4989" y="2837"/>
                  <a:pt x="5526" y="3055"/>
                </a:cubicBezTo>
                <a:lnTo>
                  <a:pt x="5526" y="3055"/>
                </a:lnTo>
                <a:cubicBezTo>
                  <a:pt x="6045" y="3266"/>
                  <a:pt x="6593" y="3373"/>
                  <a:pt x="7154" y="3373"/>
                </a:cubicBezTo>
                <a:lnTo>
                  <a:pt x="7154" y="3373"/>
                </a:lnTo>
                <a:cubicBezTo>
                  <a:pt x="7716" y="3373"/>
                  <a:pt x="8264" y="3266"/>
                  <a:pt x="8782" y="3055"/>
                </a:cubicBezTo>
                <a:lnTo>
                  <a:pt x="8782" y="3055"/>
                </a:lnTo>
                <a:cubicBezTo>
                  <a:pt x="9320" y="2837"/>
                  <a:pt x="9800" y="2518"/>
                  <a:pt x="10214" y="2104"/>
                </a:cubicBezTo>
                <a:lnTo>
                  <a:pt x="10214" y="2104"/>
                </a:lnTo>
                <a:cubicBezTo>
                  <a:pt x="10808" y="1510"/>
                  <a:pt x="11598" y="1182"/>
                  <a:pt x="12437" y="1182"/>
                </a:cubicBezTo>
                <a:lnTo>
                  <a:pt x="12437" y="1182"/>
                </a:lnTo>
                <a:cubicBezTo>
                  <a:pt x="13277" y="1182"/>
                  <a:pt x="14067" y="1510"/>
                  <a:pt x="14661" y="2104"/>
                </a:cubicBezTo>
                <a:lnTo>
                  <a:pt x="14661" y="2104"/>
                </a:lnTo>
                <a:cubicBezTo>
                  <a:pt x="15075" y="2518"/>
                  <a:pt x="15556" y="2837"/>
                  <a:pt x="16094" y="3055"/>
                </a:cubicBezTo>
                <a:lnTo>
                  <a:pt x="16094" y="3055"/>
                </a:lnTo>
                <a:cubicBezTo>
                  <a:pt x="16612" y="3266"/>
                  <a:pt x="17160" y="3373"/>
                  <a:pt x="17722" y="3373"/>
                </a:cubicBezTo>
                <a:lnTo>
                  <a:pt x="17722" y="3373"/>
                </a:lnTo>
                <a:cubicBezTo>
                  <a:pt x="18283" y="3373"/>
                  <a:pt x="18831" y="3266"/>
                  <a:pt x="19350" y="3055"/>
                </a:cubicBezTo>
                <a:lnTo>
                  <a:pt x="19350" y="3055"/>
                </a:lnTo>
                <a:cubicBezTo>
                  <a:pt x="19424" y="3025"/>
                  <a:pt x="19497" y="2993"/>
                  <a:pt x="19569" y="2959"/>
                </a:cubicBezTo>
                <a:lnTo>
                  <a:pt x="19569" y="1590"/>
                </a:lnTo>
              </a:path>
            </a:pathLst>
          </a:custGeom>
          <a:solidFill>
            <a:schemeClr val="bg1">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21" name="Freeform 9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137B58B-C7B7-D749-AC9F-C618E8BBE509}"/>
              </a:ext>
            </a:extLst>
          </p:cNvPr>
          <p:cNvSpPr>
            <a:spLocks noChangeArrowheads="1"/>
          </p:cNvSpPr>
          <p:nvPr/>
        </p:nvSpPr>
        <p:spPr bwMode="auto">
          <a:xfrm>
            <a:off x="2999423" y="5623469"/>
            <a:ext cx="14423" cy="241065"/>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4"/>
          </a:solidFill>
          <a:ln>
            <a:solidFill>
              <a:schemeClr val="bg2">
                <a:lumMod val="50000"/>
              </a:schemeClr>
            </a:solidFill>
          </a:ln>
          <a:effectLst/>
        </p:spPr>
        <p:txBody>
          <a:bodyPr wrap="none" anchor="ctr"/>
          <a:lstStyle/>
          <a:p>
            <a:endParaRPr lang="en-US" sz="2449" dirty="0">
              <a:latin typeface="Lato Light" panose="020F0502020204030203" pitchFamily="34" charset="0"/>
            </a:endParaRPr>
          </a:p>
        </p:txBody>
      </p:sp>
      <p:sp>
        <p:nvSpPr>
          <p:cNvPr id="16" name="Freeform 24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8531ED3-6F90-8441-9057-F8C1F74E1F0F}"/>
              </a:ext>
            </a:extLst>
          </p:cNvPr>
          <p:cNvSpPr>
            <a:spLocks noChangeArrowheads="1"/>
          </p:cNvSpPr>
          <p:nvPr/>
        </p:nvSpPr>
        <p:spPr bwMode="auto">
          <a:xfrm>
            <a:off x="2897912" y="4065115"/>
            <a:ext cx="1652922" cy="1671052"/>
          </a:xfrm>
          <a:custGeom>
            <a:avLst/>
            <a:gdLst>
              <a:gd name="T0" fmla="*/ 2922 w 3133"/>
              <a:gd name="T1" fmla="*/ 0 h 3615"/>
              <a:gd name="T2" fmla="*/ 210 w 3133"/>
              <a:gd name="T3" fmla="*/ 0 h 3615"/>
              <a:gd name="T4" fmla="*/ 210 w 3133"/>
              <a:gd name="T5" fmla="*/ 0 h 3615"/>
              <a:gd name="T6" fmla="*/ 0 w 3133"/>
              <a:gd name="T7" fmla="*/ 209 h 3615"/>
              <a:gd name="T8" fmla="*/ 0 w 3133"/>
              <a:gd name="T9" fmla="*/ 2968 h 3615"/>
              <a:gd name="T10" fmla="*/ 0 w 3133"/>
              <a:gd name="T11" fmla="*/ 3131 h 3615"/>
              <a:gd name="T12" fmla="*/ 0 w 3133"/>
              <a:gd name="T13" fmla="*/ 3333 h 3615"/>
              <a:gd name="T14" fmla="*/ 0 w 3133"/>
              <a:gd name="T15" fmla="*/ 3333 h 3615"/>
              <a:gd name="T16" fmla="*/ 358 w 3133"/>
              <a:gd name="T17" fmla="*/ 3482 h 3615"/>
              <a:gd name="T18" fmla="*/ 647 w 3133"/>
              <a:gd name="T19" fmla="*/ 3192 h 3615"/>
              <a:gd name="T20" fmla="*/ 647 w 3133"/>
              <a:gd name="T21" fmla="*/ 3192 h 3615"/>
              <a:gd name="T22" fmla="*/ 796 w 3133"/>
              <a:gd name="T23" fmla="*/ 3131 h 3615"/>
              <a:gd name="T24" fmla="*/ 2922 w 3133"/>
              <a:gd name="T25" fmla="*/ 3131 h 3615"/>
              <a:gd name="T26" fmla="*/ 2922 w 3133"/>
              <a:gd name="T27" fmla="*/ 3131 h 3615"/>
              <a:gd name="T28" fmla="*/ 3132 w 3133"/>
              <a:gd name="T29" fmla="*/ 2921 h 3615"/>
              <a:gd name="T30" fmla="*/ 3132 w 3133"/>
              <a:gd name="T31" fmla="*/ 209 h 3615"/>
              <a:gd name="T32" fmla="*/ 3132 w 3133"/>
              <a:gd name="T33" fmla="*/ 209 h 3615"/>
              <a:gd name="T34" fmla="*/ 2922 w 3133"/>
              <a:gd name="T35" fmla="*/ 0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5">
                <a:moveTo>
                  <a:pt x="2922" y="0"/>
                </a:moveTo>
                <a:lnTo>
                  <a:pt x="210" y="0"/>
                </a:lnTo>
                <a:lnTo>
                  <a:pt x="210" y="0"/>
                </a:lnTo>
                <a:cubicBezTo>
                  <a:pt x="94" y="0"/>
                  <a:pt x="0" y="94"/>
                  <a:pt x="0" y="209"/>
                </a:cubicBezTo>
                <a:lnTo>
                  <a:pt x="0" y="2968"/>
                </a:lnTo>
                <a:lnTo>
                  <a:pt x="0" y="3131"/>
                </a:lnTo>
                <a:lnTo>
                  <a:pt x="0" y="3333"/>
                </a:lnTo>
                <a:lnTo>
                  <a:pt x="0" y="3333"/>
                </a:lnTo>
                <a:cubicBezTo>
                  <a:pt x="0" y="3521"/>
                  <a:pt x="226" y="3614"/>
                  <a:pt x="358" y="3482"/>
                </a:cubicBezTo>
                <a:lnTo>
                  <a:pt x="647" y="3192"/>
                </a:lnTo>
                <a:lnTo>
                  <a:pt x="647" y="3192"/>
                </a:lnTo>
                <a:cubicBezTo>
                  <a:pt x="687" y="3153"/>
                  <a:pt x="740" y="3131"/>
                  <a:pt x="796" y="3131"/>
                </a:cubicBezTo>
                <a:lnTo>
                  <a:pt x="2922" y="3131"/>
                </a:lnTo>
                <a:lnTo>
                  <a:pt x="2922" y="3131"/>
                </a:lnTo>
                <a:cubicBezTo>
                  <a:pt x="3038" y="3131"/>
                  <a:pt x="3132" y="3037"/>
                  <a:pt x="3132" y="2921"/>
                </a:cubicBezTo>
                <a:lnTo>
                  <a:pt x="3132" y="209"/>
                </a:lnTo>
                <a:lnTo>
                  <a:pt x="3132" y="209"/>
                </a:lnTo>
                <a:cubicBezTo>
                  <a:pt x="3132" y="94"/>
                  <a:pt x="3038" y="0"/>
                  <a:pt x="2922" y="0"/>
                </a:cubicBezTo>
              </a:path>
            </a:pathLst>
          </a:custGeom>
          <a:solidFill>
            <a:schemeClr val="bg2">
              <a:lumMod val="50000"/>
            </a:schemeClr>
          </a:solidFill>
          <a:ln>
            <a:noFill/>
          </a:ln>
          <a:effectLst/>
        </p:spPr>
        <p:txBody>
          <a:bodyPr wrap="none" anchor="t"/>
          <a:lstStyle/>
          <a:p>
            <a:r>
              <a:rPr lang="en-US" b="0" dirty="0" smtClean="0">
                <a:solidFill>
                  <a:schemeClr val="bg1"/>
                </a:solidFill>
                <a:latin typeface="Lato Light" panose="020F0502020204030203" pitchFamily="34" charset="0"/>
              </a:rPr>
              <a:t>L</a:t>
            </a:r>
            <a:r>
              <a:rPr lang="en-US" dirty="0" smtClean="0">
                <a:solidFill>
                  <a:schemeClr val="bg1"/>
                </a:solidFill>
                <a:latin typeface="Lato Light" panose="020F0502020204030203" pitchFamily="34" charset="0"/>
              </a:rPr>
              <a:t>ocal</a:t>
            </a:r>
          </a:p>
          <a:p>
            <a:r>
              <a:rPr lang="en-US" dirty="0" smtClean="0">
                <a:solidFill>
                  <a:schemeClr val="bg1"/>
                </a:solidFill>
                <a:latin typeface="Lato Light" panose="020F0502020204030203" pitchFamily="34" charset="0"/>
              </a:rPr>
              <a:t>change agent</a:t>
            </a:r>
          </a:p>
          <a:p>
            <a:r>
              <a:rPr lang="en-US" sz="1400" b="0" dirty="0" smtClean="0">
                <a:solidFill>
                  <a:schemeClr val="bg1"/>
                </a:solidFill>
                <a:latin typeface="Lato Light" panose="020F0502020204030203" pitchFamily="34" charset="0"/>
              </a:rPr>
              <a:t>for  D&amp;T  and</a:t>
            </a:r>
          </a:p>
          <a:p>
            <a:r>
              <a:rPr lang="en-US" sz="1400" b="0" dirty="0" smtClean="0">
                <a:solidFill>
                  <a:schemeClr val="bg1"/>
                </a:solidFill>
                <a:latin typeface="Lato Light" panose="020F0502020204030203" pitchFamily="34" charset="0"/>
              </a:rPr>
              <a:t>business</a:t>
            </a:r>
          </a:p>
          <a:p>
            <a:r>
              <a:rPr lang="en-US" sz="1400" b="0" dirty="0" smtClean="0">
                <a:solidFill>
                  <a:schemeClr val="bg1"/>
                </a:solidFill>
                <a:latin typeface="Lato Light" panose="020F0502020204030203" pitchFamily="34" charset="0"/>
              </a:rPr>
              <a:t>sustainability</a:t>
            </a:r>
          </a:p>
          <a:p>
            <a:endParaRPr lang="en-US" sz="1700" b="0" dirty="0" smtClean="0">
              <a:solidFill>
                <a:srgbClr val="FFFFFF"/>
              </a:solidFill>
              <a:latin typeface="Lato Light" panose="020F0502020204030203" pitchFamily="34" charset="0"/>
            </a:endParaRPr>
          </a:p>
        </p:txBody>
      </p:sp>
      <p:sp>
        <p:nvSpPr>
          <p:cNvPr id="22" name="Freeform 9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137B58B-C7B7-D749-AC9F-C618E8BBE509}"/>
              </a:ext>
            </a:extLst>
          </p:cNvPr>
          <p:cNvSpPr>
            <a:spLocks noChangeArrowheads="1"/>
          </p:cNvSpPr>
          <p:nvPr/>
        </p:nvSpPr>
        <p:spPr bwMode="auto">
          <a:xfrm>
            <a:off x="815022" y="4463536"/>
            <a:ext cx="14423" cy="241065"/>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4"/>
          </a:solidFill>
          <a:ln>
            <a:solidFill>
              <a:srgbClr val="336600"/>
            </a:solidFill>
          </a:ln>
          <a:effectLst/>
        </p:spPr>
        <p:txBody>
          <a:bodyPr wrap="none" anchor="ctr"/>
          <a:lstStyle/>
          <a:p>
            <a:endParaRPr lang="en-US" sz="2449" dirty="0">
              <a:latin typeface="Lato Light" panose="020F0502020204030203" pitchFamily="34" charset="0"/>
            </a:endParaRPr>
          </a:p>
        </p:txBody>
      </p:sp>
      <p:sp>
        <p:nvSpPr>
          <p:cNvPr id="6" name="Freeform 8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7259200-E118-1F4B-BE40-2CBCD343AC90}"/>
              </a:ext>
            </a:extLst>
          </p:cNvPr>
          <p:cNvSpPr>
            <a:spLocks noChangeArrowheads="1"/>
          </p:cNvSpPr>
          <p:nvPr/>
        </p:nvSpPr>
        <p:spPr bwMode="auto">
          <a:xfrm>
            <a:off x="682956" y="4689217"/>
            <a:ext cx="468511" cy="466983"/>
          </a:xfrm>
          <a:custGeom>
            <a:avLst/>
            <a:gdLst>
              <a:gd name="T0" fmla="*/ 710 w 711"/>
              <a:gd name="T1" fmla="*/ 354 h 940"/>
              <a:gd name="T2" fmla="*/ 710 w 711"/>
              <a:gd name="T3" fmla="*/ 354 h 940"/>
              <a:gd name="T4" fmla="*/ 355 w 711"/>
              <a:gd name="T5" fmla="*/ 0 h 940"/>
              <a:gd name="T6" fmla="*/ 355 w 711"/>
              <a:gd name="T7" fmla="*/ 0 h 940"/>
              <a:gd name="T8" fmla="*/ 0 w 711"/>
              <a:gd name="T9" fmla="*/ 354 h 940"/>
              <a:gd name="T10" fmla="*/ 0 w 711"/>
              <a:gd name="T11" fmla="*/ 354 h 940"/>
              <a:gd name="T12" fmla="*/ 206 w 711"/>
              <a:gd name="T13" fmla="*/ 676 h 940"/>
              <a:gd name="T14" fmla="*/ 355 w 711"/>
              <a:gd name="T15" fmla="*/ 939 h 940"/>
              <a:gd name="T16" fmla="*/ 504 w 711"/>
              <a:gd name="T17" fmla="*/ 676 h 940"/>
              <a:gd name="T18" fmla="*/ 504 w 711"/>
              <a:gd name="T19" fmla="*/ 676 h 940"/>
              <a:gd name="T20" fmla="*/ 710 w 711"/>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1" h="940">
                <a:moveTo>
                  <a:pt x="710" y="354"/>
                </a:moveTo>
                <a:lnTo>
                  <a:pt x="710" y="354"/>
                </a:lnTo>
                <a:cubicBezTo>
                  <a:pt x="710" y="158"/>
                  <a:pt x="551" y="0"/>
                  <a:pt x="355" y="0"/>
                </a:cubicBezTo>
                <a:lnTo>
                  <a:pt x="355" y="0"/>
                </a:lnTo>
                <a:cubicBezTo>
                  <a:pt x="159" y="0"/>
                  <a:pt x="0" y="158"/>
                  <a:pt x="0" y="354"/>
                </a:cubicBezTo>
                <a:lnTo>
                  <a:pt x="0" y="354"/>
                </a:lnTo>
                <a:cubicBezTo>
                  <a:pt x="0" y="497"/>
                  <a:pt x="84" y="620"/>
                  <a:pt x="206" y="676"/>
                </a:cubicBezTo>
                <a:lnTo>
                  <a:pt x="355" y="939"/>
                </a:lnTo>
                <a:lnTo>
                  <a:pt x="504" y="676"/>
                </a:lnTo>
                <a:lnTo>
                  <a:pt x="504" y="676"/>
                </a:lnTo>
                <a:cubicBezTo>
                  <a:pt x="625" y="620"/>
                  <a:pt x="710" y="497"/>
                  <a:pt x="710" y="354"/>
                </a:cubicBezTo>
              </a:path>
            </a:pathLst>
          </a:custGeom>
          <a:solidFill>
            <a:schemeClr val="accent1"/>
          </a:solidFill>
          <a:ln>
            <a:noFill/>
          </a:ln>
          <a:effectLst/>
        </p:spPr>
        <p:txBody>
          <a:bodyPr wrap="none" anchor="ctr"/>
          <a:lstStyle/>
          <a:p>
            <a:pPr algn="ctr"/>
            <a:endParaRPr lang="en-US" sz="2000" dirty="0">
              <a:solidFill>
                <a:schemeClr val="bg1"/>
              </a:solidFill>
              <a:latin typeface="Lato Light" panose="020F0502020204030203" pitchFamily="34" charset="0"/>
            </a:endParaRPr>
          </a:p>
        </p:txBody>
      </p:sp>
      <p:sp>
        <p:nvSpPr>
          <p:cNvPr id="23" name="Freeform 9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137B58B-C7B7-D749-AC9F-C618E8BBE509}"/>
              </a:ext>
            </a:extLst>
          </p:cNvPr>
          <p:cNvSpPr>
            <a:spLocks noChangeArrowheads="1"/>
          </p:cNvSpPr>
          <p:nvPr/>
        </p:nvSpPr>
        <p:spPr bwMode="auto">
          <a:xfrm>
            <a:off x="5463223" y="4692136"/>
            <a:ext cx="14423" cy="241065"/>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4"/>
          </a:solidFill>
          <a:ln>
            <a:solidFill>
              <a:srgbClr val="084D7A"/>
            </a:solidFill>
          </a:ln>
          <a:effectLst/>
        </p:spPr>
        <p:txBody>
          <a:bodyPr wrap="none" anchor="ctr"/>
          <a:lstStyle/>
          <a:p>
            <a:endParaRPr lang="en-US" sz="2449" dirty="0">
              <a:latin typeface="Lato Light" panose="020F0502020204030203" pitchFamily="34" charset="0"/>
            </a:endParaRPr>
          </a:p>
        </p:txBody>
      </p:sp>
      <p:sp>
        <p:nvSpPr>
          <p:cNvPr id="15" name="Freeform 16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61ACC66-EFC5-C248-B129-BE5AC2AC1B50}"/>
              </a:ext>
            </a:extLst>
          </p:cNvPr>
          <p:cNvSpPr>
            <a:spLocks noChangeArrowheads="1"/>
          </p:cNvSpPr>
          <p:nvPr/>
        </p:nvSpPr>
        <p:spPr bwMode="auto">
          <a:xfrm>
            <a:off x="5335980" y="3114455"/>
            <a:ext cx="1522020" cy="1648045"/>
          </a:xfrm>
          <a:custGeom>
            <a:avLst/>
            <a:gdLst>
              <a:gd name="T0" fmla="*/ 2923 w 3134"/>
              <a:gd name="T1" fmla="*/ 0 h 3616"/>
              <a:gd name="T2" fmla="*/ 211 w 3134"/>
              <a:gd name="T3" fmla="*/ 0 h 3616"/>
              <a:gd name="T4" fmla="*/ 211 w 3134"/>
              <a:gd name="T5" fmla="*/ 0 h 3616"/>
              <a:gd name="T6" fmla="*/ 0 w 3134"/>
              <a:gd name="T7" fmla="*/ 210 h 3616"/>
              <a:gd name="T8" fmla="*/ 0 w 3134"/>
              <a:gd name="T9" fmla="*/ 2969 h 3616"/>
              <a:gd name="T10" fmla="*/ 0 w 3134"/>
              <a:gd name="T11" fmla="*/ 3132 h 3616"/>
              <a:gd name="T12" fmla="*/ 0 w 3134"/>
              <a:gd name="T13" fmla="*/ 3334 h 3616"/>
              <a:gd name="T14" fmla="*/ 0 w 3134"/>
              <a:gd name="T15" fmla="*/ 3334 h 3616"/>
              <a:gd name="T16" fmla="*/ 359 w 3134"/>
              <a:gd name="T17" fmla="*/ 3483 h 3616"/>
              <a:gd name="T18" fmla="*/ 649 w 3134"/>
              <a:gd name="T19" fmla="*/ 3193 h 3616"/>
              <a:gd name="T20" fmla="*/ 649 w 3134"/>
              <a:gd name="T21" fmla="*/ 3193 h 3616"/>
              <a:gd name="T22" fmla="*/ 797 w 3134"/>
              <a:gd name="T23" fmla="*/ 3132 h 3616"/>
              <a:gd name="T24" fmla="*/ 2923 w 3134"/>
              <a:gd name="T25" fmla="*/ 3132 h 3616"/>
              <a:gd name="T26" fmla="*/ 2923 w 3134"/>
              <a:gd name="T27" fmla="*/ 3132 h 3616"/>
              <a:gd name="T28" fmla="*/ 3133 w 3134"/>
              <a:gd name="T29" fmla="*/ 2921 h 3616"/>
              <a:gd name="T30" fmla="*/ 3133 w 3134"/>
              <a:gd name="T31" fmla="*/ 210 h 3616"/>
              <a:gd name="T32" fmla="*/ 3133 w 3134"/>
              <a:gd name="T33" fmla="*/ 210 h 3616"/>
              <a:gd name="T34" fmla="*/ 2923 w 3134"/>
              <a:gd name="T35" fmla="*/ 0 h 3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4" h="3616">
                <a:moveTo>
                  <a:pt x="2923" y="0"/>
                </a:moveTo>
                <a:lnTo>
                  <a:pt x="211" y="0"/>
                </a:lnTo>
                <a:lnTo>
                  <a:pt x="211" y="0"/>
                </a:lnTo>
                <a:cubicBezTo>
                  <a:pt x="95" y="0"/>
                  <a:pt x="0" y="94"/>
                  <a:pt x="0" y="210"/>
                </a:cubicBezTo>
                <a:lnTo>
                  <a:pt x="0" y="2969"/>
                </a:lnTo>
                <a:lnTo>
                  <a:pt x="0" y="3132"/>
                </a:lnTo>
                <a:lnTo>
                  <a:pt x="0" y="3334"/>
                </a:lnTo>
                <a:lnTo>
                  <a:pt x="0" y="3334"/>
                </a:lnTo>
                <a:cubicBezTo>
                  <a:pt x="0" y="3521"/>
                  <a:pt x="227" y="3615"/>
                  <a:pt x="359" y="3483"/>
                </a:cubicBezTo>
                <a:lnTo>
                  <a:pt x="649" y="3193"/>
                </a:lnTo>
                <a:lnTo>
                  <a:pt x="649" y="3193"/>
                </a:lnTo>
                <a:cubicBezTo>
                  <a:pt x="688" y="3154"/>
                  <a:pt x="742" y="3132"/>
                  <a:pt x="797" y="3132"/>
                </a:cubicBezTo>
                <a:lnTo>
                  <a:pt x="2923" y="3132"/>
                </a:lnTo>
                <a:lnTo>
                  <a:pt x="2923" y="3132"/>
                </a:lnTo>
                <a:cubicBezTo>
                  <a:pt x="3039" y="3132"/>
                  <a:pt x="3133" y="3038"/>
                  <a:pt x="3133" y="2921"/>
                </a:cubicBezTo>
                <a:lnTo>
                  <a:pt x="3133" y="210"/>
                </a:lnTo>
                <a:lnTo>
                  <a:pt x="3133" y="210"/>
                </a:lnTo>
                <a:cubicBezTo>
                  <a:pt x="3133" y="94"/>
                  <a:pt x="3039" y="0"/>
                  <a:pt x="2923" y="0"/>
                </a:cubicBezTo>
              </a:path>
            </a:pathLst>
          </a:custGeom>
          <a:solidFill>
            <a:schemeClr val="bg2">
              <a:lumMod val="75000"/>
            </a:schemeClr>
          </a:solidFill>
          <a:ln>
            <a:noFill/>
          </a:ln>
          <a:effectLst/>
        </p:spPr>
        <p:txBody>
          <a:bodyPr wrap="none" anchor="t"/>
          <a:lstStyle/>
          <a:p>
            <a:r>
              <a:rPr lang="en-US" dirty="0" smtClean="0">
                <a:solidFill>
                  <a:srgbClr val="FFFFFF"/>
                </a:solidFill>
                <a:latin typeface="Lato Light" panose="020F0502020204030203" pitchFamily="34" charset="0"/>
              </a:rPr>
              <a:t>Working </a:t>
            </a:r>
            <a:r>
              <a:rPr lang="en-US" dirty="0" smtClean="0">
                <a:solidFill>
                  <a:srgbClr val="FFFFFF"/>
                </a:solidFill>
                <a:latin typeface="Lato Light" panose="020F0502020204030203" pitchFamily="34" charset="0"/>
              </a:rPr>
              <a:t>with</a:t>
            </a:r>
            <a:endParaRPr lang="en-US" dirty="0" smtClean="0">
              <a:solidFill>
                <a:srgbClr val="FFFFFF"/>
              </a:solidFill>
              <a:latin typeface="Lato Light" panose="020F0502020204030203" pitchFamily="34" charset="0"/>
            </a:endParaRPr>
          </a:p>
          <a:p>
            <a:r>
              <a:rPr lang="en-US" dirty="0" smtClean="0">
                <a:solidFill>
                  <a:srgbClr val="FFFFFF"/>
                </a:solidFill>
                <a:latin typeface="Lato Light" panose="020F0502020204030203" pitchFamily="34" charset="0"/>
              </a:rPr>
              <a:t>companies</a:t>
            </a:r>
            <a:r>
              <a:rPr lang="en-US" b="0" dirty="0" smtClean="0">
                <a:solidFill>
                  <a:srgbClr val="FFFFFF"/>
                </a:solidFill>
                <a:latin typeface="Lato Light" panose="020F0502020204030203" pitchFamily="34" charset="0"/>
              </a:rPr>
              <a:t> on</a:t>
            </a:r>
            <a:endParaRPr lang="en-US" b="0" dirty="0" smtClean="0">
              <a:solidFill>
                <a:srgbClr val="FFFFFF"/>
              </a:solidFill>
              <a:latin typeface="Lato Light" panose="020F0502020204030203" pitchFamily="34" charset="0"/>
            </a:endParaRPr>
          </a:p>
          <a:p>
            <a:r>
              <a:rPr lang="en-US" b="0" dirty="0" smtClean="0">
                <a:solidFill>
                  <a:srgbClr val="FFFFFF"/>
                </a:solidFill>
                <a:latin typeface="Lato Light" panose="020F0502020204030203" pitchFamily="34" charset="0"/>
              </a:rPr>
              <a:t>D&amp;T</a:t>
            </a:r>
            <a:r>
              <a:rPr lang="en-US" b="0" dirty="0" smtClean="0">
                <a:solidFill>
                  <a:srgbClr val="FFFFFF"/>
                </a:solidFill>
                <a:latin typeface="Lato Light" panose="020F0502020204030203" pitchFamily="34" charset="0"/>
              </a:rPr>
              <a:t> and</a:t>
            </a:r>
          </a:p>
          <a:p>
            <a:r>
              <a:rPr lang="en-US" b="0" dirty="0" smtClean="0">
                <a:solidFill>
                  <a:srgbClr val="FFFFFF"/>
                </a:solidFill>
                <a:latin typeface="Lato Light" panose="020F0502020204030203" pitchFamily="34" charset="0"/>
              </a:rPr>
              <a:t>r</a:t>
            </a:r>
            <a:r>
              <a:rPr lang="en-US" b="0" dirty="0" smtClean="0">
                <a:solidFill>
                  <a:srgbClr val="FFFFFF"/>
                </a:solidFill>
                <a:latin typeface="Lato Light" panose="020F0502020204030203" pitchFamily="34" charset="0"/>
              </a:rPr>
              <a:t>eporting </a:t>
            </a:r>
          </a:p>
          <a:p>
            <a:r>
              <a:rPr lang="en-US" b="0" dirty="0" smtClean="0">
                <a:solidFill>
                  <a:srgbClr val="FFFFFF"/>
                </a:solidFill>
                <a:latin typeface="Lato Light" panose="020F0502020204030203" pitchFamily="34" charset="0"/>
              </a:rPr>
              <a:t>systems</a:t>
            </a:r>
            <a:endParaRPr lang="en-US" b="0" dirty="0" smtClean="0">
              <a:solidFill>
                <a:srgbClr val="FFFFFF"/>
              </a:solidFill>
              <a:latin typeface="Lato Light" panose="020F0502020204030203" pitchFamily="34" charset="0"/>
            </a:endParaRPr>
          </a:p>
        </p:txBody>
      </p:sp>
      <p:sp>
        <p:nvSpPr>
          <p:cNvPr id="17" name="Freeform 31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5E79615-A5CA-A549-9764-7C7720D710F4}"/>
              </a:ext>
            </a:extLst>
          </p:cNvPr>
          <p:cNvSpPr>
            <a:spLocks noChangeArrowheads="1"/>
          </p:cNvSpPr>
          <p:nvPr/>
        </p:nvSpPr>
        <p:spPr bwMode="auto">
          <a:xfrm>
            <a:off x="7408333" y="3979333"/>
            <a:ext cx="1430868" cy="1566333"/>
          </a:xfrm>
          <a:custGeom>
            <a:avLst/>
            <a:gdLst>
              <a:gd name="T0" fmla="*/ 2922 w 3133"/>
              <a:gd name="T1" fmla="*/ 0 h 3615"/>
              <a:gd name="T2" fmla="*/ 210 w 3133"/>
              <a:gd name="T3" fmla="*/ 0 h 3615"/>
              <a:gd name="T4" fmla="*/ 210 w 3133"/>
              <a:gd name="T5" fmla="*/ 0 h 3615"/>
              <a:gd name="T6" fmla="*/ 0 w 3133"/>
              <a:gd name="T7" fmla="*/ 210 h 3615"/>
              <a:gd name="T8" fmla="*/ 0 w 3133"/>
              <a:gd name="T9" fmla="*/ 2968 h 3615"/>
              <a:gd name="T10" fmla="*/ 0 w 3133"/>
              <a:gd name="T11" fmla="*/ 3131 h 3615"/>
              <a:gd name="T12" fmla="*/ 0 w 3133"/>
              <a:gd name="T13" fmla="*/ 3334 h 3615"/>
              <a:gd name="T14" fmla="*/ 0 w 3133"/>
              <a:gd name="T15" fmla="*/ 3334 h 3615"/>
              <a:gd name="T16" fmla="*/ 359 w 3133"/>
              <a:gd name="T17" fmla="*/ 3482 h 3615"/>
              <a:gd name="T18" fmla="*/ 648 w 3133"/>
              <a:gd name="T19" fmla="*/ 3192 h 3615"/>
              <a:gd name="T20" fmla="*/ 648 w 3133"/>
              <a:gd name="T21" fmla="*/ 3192 h 3615"/>
              <a:gd name="T22" fmla="*/ 796 w 3133"/>
              <a:gd name="T23" fmla="*/ 3131 h 3615"/>
              <a:gd name="T24" fmla="*/ 2922 w 3133"/>
              <a:gd name="T25" fmla="*/ 3131 h 3615"/>
              <a:gd name="T26" fmla="*/ 2922 w 3133"/>
              <a:gd name="T27" fmla="*/ 3131 h 3615"/>
              <a:gd name="T28" fmla="*/ 3132 w 3133"/>
              <a:gd name="T29" fmla="*/ 2921 h 3615"/>
              <a:gd name="T30" fmla="*/ 3132 w 3133"/>
              <a:gd name="T31" fmla="*/ 210 h 3615"/>
              <a:gd name="T32" fmla="*/ 3132 w 3133"/>
              <a:gd name="T33" fmla="*/ 210 h 3615"/>
              <a:gd name="T34" fmla="*/ 2922 w 3133"/>
              <a:gd name="T35" fmla="*/ 0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5">
                <a:moveTo>
                  <a:pt x="2922" y="0"/>
                </a:moveTo>
                <a:lnTo>
                  <a:pt x="210" y="0"/>
                </a:lnTo>
                <a:lnTo>
                  <a:pt x="210" y="0"/>
                </a:lnTo>
                <a:cubicBezTo>
                  <a:pt x="94" y="0"/>
                  <a:pt x="0" y="94"/>
                  <a:pt x="0" y="210"/>
                </a:cubicBezTo>
                <a:lnTo>
                  <a:pt x="0" y="2968"/>
                </a:lnTo>
                <a:lnTo>
                  <a:pt x="0" y="3131"/>
                </a:lnTo>
                <a:lnTo>
                  <a:pt x="0" y="3334"/>
                </a:lnTo>
                <a:lnTo>
                  <a:pt x="0" y="3334"/>
                </a:lnTo>
                <a:cubicBezTo>
                  <a:pt x="0" y="3521"/>
                  <a:pt x="226" y="3614"/>
                  <a:pt x="359" y="3482"/>
                </a:cubicBezTo>
                <a:lnTo>
                  <a:pt x="648" y="3192"/>
                </a:lnTo>
                <a:lnTo>
                  <a:pt x="648" y="3192"/>
                </a:lnTo>
                <a:cubicBezTo>
                  <a:pt x="688" y="3153"/>
                  <a:pt x="741" y="3131"/>
                  <a:pt x="796" y="3131"/>
                </a:cubicBezTo>
                <a:lnTo>
                  <a:pt x="2922" y="3131"/>
                </a:lnTo>
                <a:lnTo>
                  <a:pt x="2922" y="3131"/>
                </a:lnTo>
                <a:cubicBezTo>
                  <a:pt x="3038" y="3131"/>
                  <a:pt x="3132" y="3037"/>
                  <a:pt x="3132" y="2921"/>
                </a:cubicBezTo>
                <a:lnTo>
                  <a:pt x="3132" y="210"/>
                </a:lnTo>
                <a:lnTo>
                  <a:pt x="3132" y="210"/>
                </a:lnTo>
                <a:cubicBezTo>
                  <a:pt x="3132" y="94"/>
                  <a:pt x="3038" y="0"/>
                  <a:pt x="2922" y="0"/>
                </a:cubicBezTo>
              </a:path>
            </a:pathLst>
          </a:custGeom>
          <a:solidFill>
            <a:srgbClr val="92833D"/>
          </a:solidFill>
          <a:ln>
            <a:noFill/>
          </a:ln>
          <a:effectLst/>
        </p:spPr>
        <p:txBody>
          <a:bodyPr wrap="none" anchor="t"/>
          <a:lstStyle/>
          <a:p>
            <a:r>
              <a:rPr lang="en-US" dirty="0" smtClean="0">
                <a:solidFill>
                  <a:srgbClr val="FFFFFF"/>
                </a:solidFill>
                <a:latin typeface="Lato Light" panose="020F0502020204030203" pitchFamily="34" charset="0"/>
              </a:rPr>
              <a:t>Helping  </a:t>
            </a:r>
          </a:p>
          <a:p>
            <a:r>
              <a:rPr lang="en-US" dirty="0" smtClean="0">
                <a:solidFill>
                  <a:srgbClr val="FFFFFF"/>
                </a:solidFill>
                <a:latin typeface="Lato Light" panose="020F0502020204030203" pitchFamily="34" charset="0"/>
              </a:rPr>
              <a:t>t</a:t>
            </a:r>
            <a:r>
              <a:rPr lang="en-US" dirty="0" smtClean="0">
                <a:solidFill>
                  <a:srgbClr val="FFFFFF"/>
                </a:solidFill>
                <a:latin typeface="Lato Light" panose="020F0502020204030203" pitchFamily="34" charset="0"/>
              </a:rPr>
              <a:t>o build D&amp;T</a:t>
            </a:r>
          </a:p>
          <a:p>
            <a:r>
              <a:rPr lang="en-US" dirty="0" smtClean="0">
                <a:solidFill>
                  <a:srgbClr val="FFFFFF"/>
                </a:solidFill>
                <a:latin typeface="Lato Light" panose="020F0502020204030203" pitchFamily="34" charset="0"/>
              </a:rPr>
              <a:t>c</a:t>
            </a:r>
            <a:r>
              <a:rPr lang="en-US" dirty="0" smtClean="0">
                <a:solidFill>
                  <a:srgbClr val="FFFFFF"/>
                </a:solidFill>
                <a:latin typeface="Lato Light" panose="020F0502020204030203" pitchFamily="34" charset="0"/>
              </a:rPr>
              <a:t>apacities</a:t>
            </a:r>
            <a:endParaRPr lang="en-US" b="0" dirty="0" smtClean="0">
              <a:solidFill>
                <a:srgbClr val="FFFFFF"/>
              </a:solidFill>
              <a:latin typeface="Lato Light" panose="020F0502020204030203" pitchFamily="34" charset="0"/>
            </a:endParaRPr>
          </a:p>
          <a:p>
            <a:r>
              <a:rPr lang="en-US" b="0" dirty="0" smtClean="0">
                <a:solidFill>
                  <a:srgbClr val="FFFFFF"/>
                </a:solidFill>
                <a:latin typeface="Lato Light" panose="020F0502020204030203" pitchFamily="34" charset="0"/>
              </a:rPr>
              <a:t>a</a:t>
            </a:r>
            <a:r>
              <a:rPr lang="en-US" b="0" dirty="0" smtClean="0">
                <a:solidFill>
                  <a:srgbClr val="FFFFFF"/>
                </a:solidFill>
                <a:latin typeface="Lato Light" panose="020F0502020204030203" pitchFamily="34" charset="0"/>
              </a:rPr>
              <a:t>nd s</a:t>
            </a:r>
            <a:r>
              <a:rPr lang="en-US" b="0" dirty="0" smtClean="0">
                <a:solidFill>
                  <a:srgbClr val="FFFFFF"/>
                </a:solidFill>
                <a:latin typeface="Lato Light" panose="020F0502020204030203" pitchFamily="34" charset="0"/>
              </a:rPr>
              <a:t>ystems</a:t>
            </a:r>
            <a:endParaRPr lang="en-US" b="0" dirty="0" smtClean="0">
              <a:solidFill>
                <a:srgbClr val="FFFFFF"/>
              </a:solidFill>
              <a:latin typeface="Lato Light" panose="020F0502020204030203" pitchFamily="34" charset="0"/>
            </a:endParaRPr>
          </a:p>
        </p:txBody>
      </p:sp>
      <p:sp>
        <p:nvSpPr>
          <p:cNvPr id="25" name="Freeform 9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5DC63A7-426D-C940-A038-6CE49B901C65}"/>
              </a:ext>
            </a:extLst>
          </p:cNvPr>
          <p:cNvSpPr>
            <a:spLocks noChangeArrowheads="1"/>
          </p:cNvSpPr>
          <p:nvPr/>
        </p:nvSpPr>
        <p:spPr bwMode="auto">
          <a:xfrm rot="667665">
            <a:off x="8204200" y="3201766"/>
            <a:ext cx="412364" cy="455834"/>
          </a:xfrm>
          <a:custGeom>
            <a:avLst/>
            <a:gdLst>
              <a:gd name="T0" fmla="*/ 709 w 710"/>
              <a:gd name="T1" fmla="*/ 354 h 940"/>
              <a:gd name="T2" fmla="*/ 709 w 710"/>
              <a:gd name="T3" fmla="*/ 354 h 940"/>
              <a:gd name="T4" fmla="*/ 354 w 710"/>
              <a:gd name="T5" fmla="*/ 0 h 940"/>
              <a:gd name="T6" fmla="*/ 354 w 710"/>
              <a:gd name="T7" fmla="*/ 0 h 940"/>
              <a:gd name="T8" fmla="*/ 0 w 710"/>
              <a:gd name="T9" fmla="*/ 354 h 940"/>
              <a:gd name="T10" fmla="*/ 0 w 710"/>
              <a:gd name="T11" fmla="*/ 354 h 940"/>
              <a:gd name="T12" fmla="*/ 205 w 710"/>
              <a:gd name="T13" fmla="*/ 676 h 940"/>
              <a:gd name="T14" fmla="*/ 354 w 710"/>
              <a:gd name="T15" fmla="*/ 939 h 940"/>
              <a:gd name="T16" fmla="*/ 503 w 710"/>
              <a:gd name="T17" fmla="*/ 676 h 940"/>
              <a:gd name="T18" fmla="*/ 503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0" y="0"/>
                  <a:pt x="354" y="0"/>
                </a:cubicBezTo>
                <a:lnTo>
                  <a:pt x="354" y="0"/>
                </a:lnTo>
                <a:cubicBezTo>
                  <a:pt x="158" y="0"/>
                  <a:pt x="0" y="158"/>
                  <a:pt x="0" y="354"/>
                </a:cubicBezTo>
                <a:lnTo>
                  <a:pt x="0" y="354"/>
                </a:lnTo>
                <a:cubicBezTo>
                  <a:pt x="0" y="497"/>
                  <a:pt x="83" y="620"/>
                  <a:pt x="205" y="676"/>
                </a:cubicBezTo>
                <a:lnTo>
                  <a:pt x="354" y="939"/>
                </a:lnTo>
                <a:lnTo>
                  <a:pt x="503" y="676"/>
                </a:lnTo>
                <a:lnTo>
                  <a:pt x="503" y="676"/>
                </a:lnTo>
                <a:cubicBezTo>
                  <a:pt x="625" y="620"/>
                  <a:pt x="709" y="497"/>
                  <a:pt x="709" y="354"/>
                </a:cubicBezTo>
              </a:path>
            </a:pathLst>
          </a:custGeom>
          <a:solidFill>
            <a:schemeClr val="accent3">
              <a:lumMod val="75000"/>
            </a:schemeClr>
          </a:solidFill>
          <a:ln>
            <a:noFill/>
          </a:ln>
          <a:effectLst/>
        </p:spPr>
        <p:txBody>
          <a:bodyPr wrap="none" anchor="ctr"/>
          <a:lstStyle/>
          <a:p>
            <a:pPr algn="ctr"/>
            <a:endParaRPr lang="en-US" sz="2000" dirty="0">
              <a:solidFill>
                <a:srgbClr val="FFFFFF"/>
              </a:solidFill>
              <a:latin typeface="Lato Light" panose="020F0502020204030203" pitchFamily="34" charset="0"/>
            </a:endParaRPr>
          </a:p>
        </p:txBody>
      </p:sp>
      <p:sp>
        <p:nvSpPr>
          <p:cNvPr id="31" name="TextBox 30"/>
          <p:cNvSpPr txBox="1"/>
          <p:nvPr/>
        </p:nvSpPr>
        <p:spPr>
          <a:xfrm>
            <a:off x="6392332" y="491068"/>
            <a:ext cx="1929722" cy="584776"/>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US" b="0" i="1" dirty="0" smtClean="0">
                <a:solidFill>
                  <a:schemeClr val="accent1">
                    <a:lumMod val="90000"/>
                    <a:lumOff val="10000"/>
                  </a:schemeClr>
                </a:solidFill>
                <a:latin typeface="Calibri"/>
                <a:cs typeface="Calibri"/>
              </a:rPr>
              <a:t>Fewer than three (3) </a:t>
            </a:r>
          </a:p>
          <a:p>
            <a:pPr algn="ctr"/>
            <a:r>
              <a:rPr lang="en-US" b="0" i="1" dirty="0" smtClean="0">
                <a:solidFill>
                  <a:schemeClr val="accent1">
                    <a:lumMod val="90000"/>
                    <a:lumOff val="10000"/>
                  </a:schemeClr>
                </a:solidFill>
                <a:latin typeface="Calibri"/>
                <a:cs typeface="Calibri"/>
              </a:rPr>
              <a:t>sentences, please!</a:t>
            </a:r>
            <a:endParaRPr lang="en-US" b="0" i="1" dirty="0">
              <a:solidFill>
                <a:schemeClr val="accent1">
                  <a:lumMod val="90000"/>
                  <a:lumOff val="10000"/>
                </a:schemeClr>
              </a:solidFill>
              <a:latin typeface="Calibri"/>
              <a:cs typeface="Calibri"/>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536845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479ABC-898F-447F-9A12-77A7FA88AC91}" type="slidenum">
              <a:rPr lang="en-US" smtClean="0">
                <a:solidFill>
                  <a:srgbClr val="FFFFFF"/>
                </a:solidFill>
              </a:rPr>
              <a:pPr>
                <a:defRPr/>
              </a:pPr>
              <a:t>4</a:t>
            </a:fld>
            <a:endParaRPr lang="en-US" dirty="0">
              <a:solidFill>
                <a:srgbClr val="FFFFFF"/>
              </a:solidFill>
            </a:endParaRPr>
          </a:p>
        </p:txBody>
      </p:sp>
      <p:sp>
        <p:nvSpPr>
          <p:cNvPr id="4" name="Half Frame 3"/>
          <p:cNvSpPr/>
          <p:nvPr/>
        </p:nvSpPr>
        <p:spPr bwMode="auto">
          <a:xfrm>
            <a:off x="6991797" y="4032962"/>
            <a:ext cx="914400" cy="914400"/>
          </a:xfrm>
          <a:prstGeom prst="halfFram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dirty="0">
              <a:ln>
                <a:noFill/>
              </a:ln>
              <a:solidFill>
                <a:schemeClr val="tx1"/>
              </a:solidFill>
              <a:effectLst/>
              <a:latin typeface="Trebuchet MS" pitchFamily="-111" charset="0"/>
              <a:ea typeface="Times New Roman" pitchFamily="-111" charset="0"/>
              <a:cs typeface="Times New Roman" pitchFamily="-111" charset="0"/>
            </a:endParaRPr>
          </a:p>
        </p:txBody>
      </p:sp>
      <p:cxnSp>
        <p:nvCxnSpPr>
          <p:cNvPr id="9" name="Straight Arrow Connector 8"/>
          <p:cNvCxnSpPr/>
          <p:nvPr/>
        </p:nvCxnSpPr>
        <p:spPr bwMode="auto">
          <a:xfrm>
            <a:off x="2203512" y="4947362"/>
            <a:ext cx="2742913" cy="420710"/>
          </a:xfrm>
          <a:prstGeom prst="straightConnector1">
            <a:avLst/>
          </a:prstGeom>
          <a:noFill/>
          <a:ln w="9525" cap="flat" cmpd="sng" algn="ctr">
            <a:noFill/>
            <a:prstDash val="solid"/>
            <a:round/>
            <a:headEnd type="arrow"/>
            <a:tailEnd type="arrow"/>
          </a:ln>
          <a:effectLst/>
        </p:spPr>
      </p:cxnSp>
      <p:cxnSp>
        <p:nvCxnSpPr>
          <p:cNvPr id="13" name="Straight Arrow Connector 12"/>
          <p:cNvCxnSpPr/>
          <p:nvPr/>
        </p:nvCxnSpPr>
        <p:spPr bwMode="auto">
          <a:xfrm>
            <a:off x="7865031" y="5598956"/>
            <a:ext cx="914400" cy="914400"/>
          </a:xfrm>
          <a:prstGeom prst="straightConnector1">
            <a:avLst/>
          </a:prstGeom>
          <a:noFill/>
          <a:ln w="9525" cap="flat" cmpd="sng" algn="ctr">
            <a:noFill/>
            <a:prstDash val="solid"/>
            <a:round/>
            <a:headEnd type="arrow"/>
            <a:tailEnd type="arrow"/>
          </a:ln>
          <a:effectLst/>
        </p:spPr>
      </p:cxnSp>
      <p:cxnSp>
        <p:nvCxnSpPr>
          <p:cNvPr id="17" name="Straight Arrow Connector 16"/>
          <p:cNvCxnSpPr/>
          <p:nvPr/>
        </p:nvCxnSpPr>
        <p:spPr bwMode="auto">
          <a:xfrm>
            <a:off x="7417662" y="5368072"/>
            <a:ext cx="914400" cy="914400"/>
          </a:xfrm>
          <a:prstGeom prst="straightConnector1">
            <a:avLst/>
          </a:prstGeom>
          <a:noFill/>
          <a:ln w="9525" cap="flat" cmpd="sng" algn="ctr">
            <a:noFill/>
            <a:prstDash val="solid"/>
            <a:round/>
            <a:headEnd type="arrow"/>
            <a:tailEnd type="arrow"/>
          </a:ln>
          <a:effectLst/>
        </p:spPr>
      </p:cxnSp>
      <p:sp>
        <p:nvSpPr>
          <p:cNvPr id="14" name="Title 1"/>
          <p:cNvSpPr txBox="1">
            <a:spLocks/>
          </p:cNvSpPr>
          <p:nvPr/>
        </p:nvSpPr>
        <p:spPr bwMode="auto">
          <a:xfrm>
            <a:off x="297673" y="378305"/>
            <a:ext cx="8461375" cy="757238"/>
          </a:xfrm>
          <a:prstGeom prst="rect">
            <a:avLst/>
          </a:prstGeom>
          <a:solidFill>
            <a:schemeClr val="bg1"/>
          </a:solidFill>
          <a:ln w="9525">
            <a:noFill/>
            <a:miter lim="800000"/>
            <a:headEnd/>
            <a:tailEnd/>
          </a:ln>
        </p:spPr>
        <p:txBody>
          <a:bodyPr vert="horz" wrap="square" lIns="91440" tIns="45720" rIns="91440" bIns="45720" numCol="1" anchor="b" anchorCtr="0" compatLnSpc="1">
            <a:prstTxWarp prst="textNoShape">
              <a:avLst/>
            </a:prstTxWarp>
            <a:noAutofit/>
          </a:bodyPr>
          <a:lstStyle/>
          <a:p>
            <a:pPr marL="0" marR="0" lvl="0" indent="0" defTabSz="914400" rtl="0" eaLnBrk="0" fontAlgn="base" latinLnBrk="0" hangingPunct="0">
              <a:lnSpc>
                <a:spcPct val="100000"/>
              </a:lnSpc>
              <a:spcBef>
                <a:spcPts val="0"/>
              </a:spcBef>
              <a:spcAft>
                <a:spcPct val="0"/>
              </a:spcAft>
              <a:buClrTx/>
              <a:buSzTx/>
              <a:buFont typeface="Arial"/>
              <a:buNone/>
              <a:tabLst/>
              <a:defRPr/>
            </a:pPr>
            <a:r>
              <a:rPr kumimoji="0" lang="en-US" sz="2400" b="0" i="0" u="none" strike="noStrike" kern="0" cap="none" spc="0" normalizeH="0" noProof="0" dirty="0" smtClean="0">
                <a:ln>
                  <a:noFill/>
                </a:ln>
                <a:solidFill>
                  <a:srgbClr val="014C6D"/>
                </a:solidFill>
                <a:effectLst/>
                <a:uLnTx/>
                <a:uFillTx/>
                <a:latin typeface="Arial"/>
                <a:ea typeface="+mj-ea"/>
                <a:cs typeface="Arial"/>
              </a:rPr>
              <a:t>Q: How </a:t>
            </a:r>
            <a:r>
              <a:rPr lang="en-US" sz="2400" b="0" kern="0" noProof="0" dirty="0" smtClean="0">
                <a:solidFill>
                  <a:srgbClr val="014C6D"/>
                </a:solidFill>
                <a:latin typeface="Arial"/>
                <a:ea typeface="+mj-ea"/>
                <a:cs typeface="Arial"/>
              </a:rPr>
              <a:t>to </a:t>
            </a:r>
            <a:r>
              <a:rPr lang="en-US" sz="2400" b="0" u="sng" kern="0" noProof="0" dirty="0" smtClean="0">
                <a:solidFill>
                  <a:srgbClr val="014C6D"/>
                </a:solidFill>
                <a:latin typeface="Arial"/>
                <a:ea typeface="+mj-ea"/>
                <a:cs typeface="Arial"/>
              </a:rPr>
              <a:t>engage</a:t>
            </a:r>
            <a:r>
              <a:rPr lang="en-US" sz="2400" b="0" kern="0" noProof="0" dirty="0" smtClean="0">
                <a:solidFill>
                  <a:srgbClr val="014C6D"/>
                </a:solidFill>
                <a:latin typeface="Arial"/>
                <a:ea typeface="+mj-ea"/>
                <a:cs typeface="Arial"/>
              </a:rPr>
              <a:t> diverse senior leaders</a:t>
            </a:r>
            <a:r>
              <a:rPr lang="en-US" sz="2400" b="0" kern="0" dirty="0" smtClean="0">
                <a:solidFill>
                  <a:srgbClr val="014C6D"/>
                </a:solidFill>
                <a:latin typeface="Arial"/>
                <a:ea typeface="+mj-ea"/>
                <a:cs typeface="Arial"/>
              </a:rPr>
              <a:t>?</a:t>
            </a:r>
            <a:endParaRPr kumimoji="0" lang="en-US" sz="2400" b="0" i="0" u="none" strike="noStrike" kern="0" cap="none" spc="0" normalizeH="0" baseline="0" noProof="0" dirty="0">
              <a:ln>
                <a:noFill/>
              </a:ln>
              <a:solidFill>
                <a:srgbClr val="014C6D"/>
              </a:solidFill>
              <a:effectLst/>
              <a:uLnTx/>
              <a:uFillTx/>
              <a:latin typeface="Arial"/>
              <a:ea typeface="+mj-ea"/>
              <a:cs typeface="Arial"/>
            </a:endParaRPr>
          </a:p>
        </p:txBody>
      </p:sp>
      <p:sp>
        <p:nvSpPr>
          <p:cNvPr id="18" name="TextBox 17"/>
          <p:cNvSpPr txBox="1"/>
          <p:nvPr/>
        </p:nvSpPr>
        <p:spPr>
          <a:xfrm>
            <a:off x="5248529" y="6442915"/>
            <a:ext cx="184666" cy="338554"/>
          </a:xfrm>
          <a:prstGeom prst="rect">
            <a:avLst/>
          </a:prstGeom>
          <a:noFill/>
        </p:spPr>
        <p:txBody>
          <a:bodyPr wrap="none" rtlCol="0">
            <a:spAutoFit/>
          </a:bodyPr>
          <a:lstStyle/>
          <a:p>
            <a:endParaRPr lang="en-US" dirty="0"/>
          </a:p>
        </p:txBody>
      </p:sp>
      <p:pic>
        <p:nvPicPr>
          <p:cNvPr id="20" name="Picture 19" descr="UrsulaBurns.jpg"/>
          <p:cNvPicPr>
            <a:picLocks noChangeAspect="1"/>
          </p:cNvPicPr>
          <p:nvPr/>
        </p:nvPicPr>
        <p:blipFill>
          <a:blip r:embed="rId3"/>
          <a:stretch>
            <a:fillRect/>
          </a:stretch>
        </p:blipFill>
        <p:spPr>
          <a:xfrm>
            <a:off x="360362" y="1839585"/>
            <a:ext cx="2611438" cy="2656215"/>
          </a:xfrm>
          <a:prstGeom prst="rect">
            <a:avLst/>
          </a:prstGeom>
        </p:spPr>
      </p:pic>
      <p:pic>
        <p:nvPicPr>
          <p:cNvPr id="21" name="Picture 20" descr="marvin.CEO.jpg"/>
          <p:cNvPicPr>
            <a:picLocks noChangeAspect="1"/>
          </p:cNvPicPr>
          <p:nvPr/>
        </p:nvPicPr>
        <p:blipFill>
          <a:blip r:embed="rId4"/>
          <a:stretch>
            <a:fillRect/>
          </a:stretch>
        </p:blipFill>
        <p:spPr>
          <a:xfrm>
            <a:off x="3124201" y="1896914"/>
            <a:ext cx="2937932" cy="2402706"/>
          </a:xfrm>
          <a:prstGeom prst="rect">
            <a:avLst/>
          </a:prstGeom>
        </p:spPr>
      </p:pic>
      <p:pic>
        <p:nvPicPr>
          <p:cNvPr id="12" name="Picture 11" descr="XiaopingIMG_9516.jpg"/>
          <p:cNvPicPr>
            <a:picLocks noChangeAspect="1"/>
          </p:cNvPicPr>
          <p:nvPr/>
        </p:nvPicPr>
        <p:blipFill>
          <a:blip r:embed="rId5"/>
          <a:stretch>
            <a:fillRect/>
          </a:stretch>
        </p:blipFill>
        <p:spPr>
          <a:xfrm>
            <a:off x="6235700" y="1735236"/>
            <a:ext cx="2112163" cy="2352420"/>
          </a:xfrm>
          <a:prstGeom prst="rect">
            <a:avLst/>
          </a:prstGeom>
        </p:spPr>
      </p:pic>
      <p:pic>
        <p:nvPicPr>
          <p:cNvPr id="7" name="Picture 8"/>
          <p:cNvPicPr>
            <a:picLocks noChangeAspect="1"/>
          </p:cNvPicPr>
          <p:nvPr/>
        </p:nvPicPr>
        <p:blipFill>
          <a:blip r:embed="rId6"/>
          <a:srcRect/>
          <a:stretch>
            <a:fillRect/>
          </a:stretch>
        </p:blipFill>
        <p:spPr bwMode="auto">
          <a:xfrm>
            <a:off x="6198057" y="4284134"/>
            <a:ext cx="1773308" cy="2297785"/>
          </a:xfrm>
          <a:prstGeom prst="rect">
            <a:avLst/>
          </a:prstGeom>
          <a:noFill/>
          <a:ln w="9525">
            <a:noFill/>
            <a:miter lim="800000"/>
            <a:headEnd/>
            <a:tailEnd/>
          </a:ln>
        </p:spPr>
      </p:pic>
      <p:sp>
        <p:nvSpPr>
          <p:cNvPr id="22" name="Rectangle 21"/>
          <p:cNvSpPr/>
          <p:nvPr/>
        </p:nvSpPr>
        <p:spPr bwMode="auto">
          <a:xfrm>
            <a:off x="3343529" y="6448661"/>
            <a:ext cx="2004165" cy="40933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cxnSp>
        <p:nvCxnSpPr>
          <p:cNvPr id="28" name="Straight Connector 27"/>
          <p:cNvCxnSpPr/>
          <p:nvPr/>
        </p:nvCxnSpPr>
        <p:spPr bwMode="auto">
          <a:xfrm flipV="1">
            <a:off x="524933" y="5850467"/>
            <a:ext cx="4529667" cy="25400"/>
          </a:xfrm>
          <a:prstGeom prst="line">
            <a:avLst/>
          </a:prstGeom>
          <a:noFill/>
          <a:ln w="57150" cap="flat" cmpd="sng" algn="ctr">
            <a:solidFill>
              <a:schemeClr val="accent1">
                <a:lumMod val="75000"/>
              </a:schemeClr>
            </a:solidFill>
            <a:prstDash val="solid"/>
            <a:round/>
            <a:headEnd type="triangle" w="lg" len="med"/>
            <a:tailEnd type="triangle" w="lg" len="med"/>
          </a:ln>
          <a:effectLst/>
        </p:spPr>
      </p:cxnSp>
      <p:sp>
        <p:nvSpPr>
          <p:cNvPr id="29" name="TextBox 28"/>
          <p:cNvSpPr txBox="1"/>
          <p:nvPr/>
        </p:nvSpPr>
        <p:spPr>
          <a:xfrm>
            <a:off x="380999" y="5384800"/>
            <a:ext cx="1074132" cy="338554"/>
          </a:xfrm>
          <a:prstGeom prst="rect">
            <a:avLst/>
          </a:prstGeom>
          <a:noFill/>
        </p:spPr>
        <p:txBody>
          <a:bodyPr wrap="none" rtlCol="0">
            <a:spAutoFit/>
          </a:bodyPr>
          <a:lstStyle/>
          <a:p>
            <a:r>
              <a:rPr lang="en-US" dirty="0" smtClean="0">
                <a:latin typeface="+mn-lt"/>
              </a:rPr>
              <a:t>Facilitate      </a:t>
            </a:r>
            <a:endParaRPr lang="en-US" dirty="0">
              <a:latin typeface="+mn-lt"/>
            </a:endParaRPr>
          </a:p>
        </p:txBody>
      </p:sp>
      <p:sp>
        <p:nvSpPr>
          <p:cNvPr id="30" name="TextBox 29"/>
          <p:cNvSpPr txBox="1"/>
          <p:nvPr/>
        </p:nvSpPr>
        <p:spPr>
          <a:xfrm>
            <a:off x="4224867" y="5397502"/>
            <a:ext cx="971039" cy="338554"/>
          </a:xfrm>
          <a:prstGeom prst="rect">
            <a:avLst/>
          </a:prstGeom>
          <a:noFill/>
        </p:spPr>
        <p:txBody>
          <a:bodyPr wrap="none" rtlCol="0">
            <a:spAutoFit/>
          </a:bodyPr>
          <a:lstStyle/>
          <a:p>
            <a:r>
              <a:rPr lang="en-US" dirty="0" smtClean="0">
                <a:latin typeface="+mn-lt"/>
              </a:rPr>
              <a:t> Control      </a:t>
            </a:r>
            <a:endParaRPr lang="en-US" dirty="0">
              <a:latin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5</a:t>
            </a:fld>
            <a:endParaRPr lang="en-US" dirty="0"/>
          </a:p>
        </p:txBody>
      </p:sp>
      <p:sp>
        <p:nvSpPr>
          <p:cNvPr id="12" name="TextBox 11"/>
          <p:cNvSpPr txBox="1"/>
          <p:nvPr/>
        </p:nvSpPr>
        <p:spPr>
          <a:xfrm>
            <a:off x="482600" y="254000"/>
            <a:ext cx="1172116" cy="400110"/>
          </a:xfrm>
          <a:prstGeom prst="rect">
            <a:avLst/>
          </a:prstGeom>
          <a:noFill/>
        </p:spPr>
        <p:txBody>
          <a:bodyPr wrap="none" rtlCol="0">
            <a:spAutoFit/>
          </a:bodyPr>
          <a:lstStyle/>
          <a:p>
            <a:r>
              <a:rPr lang="en-US" sz="2000" dirty="0" smtClean="0">
                <a:solidFill>
                  <a:schemeClr val="bg1"/>
                </a:solidFill>
              </a:rPr>
              <a:t>AGENDA</a:t>
            </a:r>
            <a:r>
              <a:rPr lang="en-US" dirty="0" smtClean="0">
                <a:solidFill>
                  <a:schemeClr val="bg1"/>
                </a:solidFill>
              </a:rPr>
              <a:t> </a:t>
            </a:r>
            <a:endParaRPr lang="en-US" dirty="0">
              <a:solidFill>
                <a:schemeClr val="bg1"/>
              </a:solidFill>
            </a:endParaRPr>
          </a:p>
        </p:txBody>
      </p:sp>
      <p:sp>
        <p:nvSpPr>
          <p:cNvPr id="6" name="Text Placeholder 4"/>
          <p:cNvSpPr txBox="1">
            <a:spLocks/>
          </p:cNvSpPr>
          <p:nvPr/>
        </p:nvSpPr>
        <p:spPr bwMode="auto">
          <a:xfrm>
            <a:off x="347133" y="1227666"/>
            <a:ext cx="8458200" cy="5325533"/>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p>
            <a:pPr marL="914400" marR="0" lvl="1" indent="-514350" algn="l" defTabSz="914400" rtl="0" eaLnBrk="1" fontAlgn="base" latinLnBrk="0" hangingPunct="1">
              <a:lnSpc>
                <a:spcPct val="100000"/>
              </a:lnSpc>
              <a:spcBef>
                <a:spcPct val="20000"/>
              </a:spcBef>
              <a:spcAft>
                <a:spcPts val="600"/>
              </a:spcAft>
              <a:buClr>
                <a:srgbClr val="00783C"/>
              </a:buClr>
              <a:buSzTx/>
              <a:buFont typeface="Wingdings" pitchFamily="2" charset="2"/>
              <a:buNone/>
              <a:tabLst/>
              <a:defRPr/>
            </a:pPr>
            <a:endParaRPr kumimoji="0" lang="en-GB" sz="1800" b="0" i="0" u="none" strike="noStrike" kern="0" cap="none" spc="0" normalizeH="0" baseline="0" noProof="0" dirty="0" smtClean="0">
              <a:ln>
                <a:noFill/>
              </a:ln>
              <a:solidFill>
                <a:srgbClr val="0A5157"/>
              </a:solidFill>
              <a:effectLst/>
              <a:uLnTx/>
              <a:uFillTx/>
              <a:latin typeface="+mn-lt"/>
            </a:endParaRP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0" u="none" strike="noStrike" kern="0" cap="none" spc="0" normalizeH="0" baseline="0" noProof="0" dirty="0" smtClean="0">
                <a:ln>
                  <a:noFill/>
                </a:ln>
                <a:solidFill>
                  <a:srgbClr val="0A5157"/>
                </a:solidFill>
                <a:effectLst/>
                <a:uLnTx/>
                <a:uFillTx/>
                <a:latin typeface="+mn-lt"/>
              </a:rPr>
              <a:t>	</a:t>
            </a:r>
            <a:r>
              <a:rPr kumimoji="0" lang="en-GB" sz="1800" b="0" i="1" u="none" strike="noStrike" kern="0" cap="none" spc="0" normalizeH="0" baseline="0" noProof="0" dirty="0" smtClean="0">
                <a:ln>
                  <a:noFill/>
                </a:ln>
                <a:solidFill>
                  <a:srgbClr val="0F7E4D"/>
                </a:solidFill>
                <a:effectLst/>
                <a:uLnTx/>
                <a:uFillTx/>
                <a:latin typeface="+mn-lt"/>
              </a:rPr>
              <a:t>Welcome, Introductions and Orientation</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0" u="none" strike="noStrike" kern="0" cap="none" spc="0" normalizeH="0" baseline="0" noProof="0" dirty="0" smtClean="0">
                <a:ln>
                  <a:noFill/>
                </a:ln>
                <a:solidFill>
                  <a:srgbClr val="0A5157"/>
                </a:solidFill>
                <a:effectLst/>
                <a:uLnTx/>
                <a:uFillTx/>
                <a:latin typeface="+mn-lt"/>
              </a:rPr>
              <a:t>	Motivation for ESG Transparency and Disclosure</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0" u="none" strike="noStrike" kern="0" cap="none" spc="0" normalizeH="0" baseline="0" noProof="0" dirty="0" smtClean="0">
                <a:ln>
                  <a:noFill/>
                </a:ln>
                <a:solidFill>
                  <a:srgbClr val="0A5157"/>
                </a:solidFill>
                <a:effectLst/>
                <a:uLnTx/>
                <a:uFillTx/>
                <a:latin typeface="+mn-lt"/>
              </a:rPr>
              <a:t>	Practical D&amp;T Resources</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1" u="none" strike="noStrike" kern="0" cap="none" spc="0" normalizeH="0" baseline="0" noProof="0" dirty="0" smtClean="0">
                <a:ln>
                  <a:noFill/>
                </a:ln>
                <a:solidFill>
                  <a:srgbClr val="0A5157"/>
                </a:solidFill>
                <a:effectLst/>
                <a:uLnTx/>
                <a:uFillTx/>
                <a:latin typeface="+mn-lt"/>
              </a:rPr>
              <a:t>	</a:t>
            </a:r>
            <a:r>
              <a:rPr kumimoji="0" lang="en-GB" sz="1800" b="0" i="1" u="none" strike="noStrike" kern="0" cap="none" spc="0" normalizeH="0" baseline="0" noProof="0" dirty="0" smtClean="0">
                <a:ln>
                  <a:noFill/>
                </a:ln>
                <a:solidFill>
                  <a:srgbClr val="0F7E4D"/>
                </a:solidFill>
                <a:effectLst/>
                <a:uLnTx/>
                <a:uFillTx/>
                <a:latin typeface="+mn-lt"/>
              </a:rPr>
              <a:t>Experiential Adult Learning</a:t>
            </a:r>
            <a:endParaRPr kumimoji="0" lang="en-GB" sz="1800" b="1" i="1" u="none" strike="noStrike" kern="0" cap="none" spc="0" normalizeH="0" baseline="0" noProof="0" dirty="0" smtClean="0">
              <a:ln>
                <a:noFill/>
              </a:ln>
              <a:solidFill>
                <a:srgbClr val="0F7E4D"/>
              </a:solidFill>
              <a:effectLst/>
              <a:uLnTx/>
              <a:uFillTx/>
              <a:latin typeface="+mn-lt"/>
            </a:endParaRP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0" u="none" strike="noStrike" kern="0" cap="none" spc="0" normalizeH="0" baseline="0" noProof="0" dirty="0" smtClean="0">
                <a:ln>
                  <a:noFill/>
                </a:ln>
                <a:solidFill>
                  <a:srgbClr val="0A5157"/>
                </a:solidFill>
                <a:effectLst/>
                <a:uLnTx/>
                <a:uFillTx/>
                <a:latin typeface="+mn-lt"/>
              </a:rPr>
              <a:t>	</a:t>
            </a:r>
            <a:r>
              <a:rPr kumimoji="0" lang="en-GB" sz="1800" i="0" u="none" strike="noStrike" kern="0" cap="none" spc="0" normalizeH="0" baseline="0" noProof="0" dirty="0" smtClean="0">
                <a:ln>
                  <a:noFill/>
                </a:ln>
                <a:solidFill>
                  <a:schemeClr val="tx1">
                    <a:lumMod val="90000"/>
                    <a:lumOff val="10000"/>
                  </a:schemeClr>
                </a:solidFill>
                <a:effectLst/>
                <a:uLnTx/>
                <a:uFillTx/>
                <a:latin typeface="+mn-lt"/>
              </a:rPr>
              <a:t>Strategy</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i="0" u="none" strike="noStrike" kern="0" cap="none" spc="0" normalizeH="0" baseline="0" noProof="0" dirty="0" smtClean="0">
                <a:ln>
                  <a:noFill/>
                </a:ln>
                <a:solidFill>
                  <a:srgbClr val="0A5157"/>
                </a:solidFill>
                <a:effectLst/>
                <a:uLnTx/>
                <a:uFillTx/>
                <a:latin typeface="+mn-lt"/>
              </a:rPr>
              <a:t>	</a:t>
            </a:r>
            <a:r>
              <a:rPr kumimoji="0" lang="en-GB" sz="1800" i="0" u="none" strike="noStrike" kern="0" cap="none" spc="0" normalizeH="0" baseline="0" noProof="0" dirty="0" smtClean="0">
                <a:ln>
                  <a:noFill/>
                </a:ln>
                <a:solidFill>
                  <a:srgbClr val="008A3E"/>
                </a:solidFill>
                <a:effectLst/>
                <a:uLnTx/>
                <a:uFillTx/>
                <a:latin typeface="+mn-lt"/>
              </a:rPr>
              <a:t>Governance</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i="1" u="none" strike="noStrike" kern="0" cap="none" spc="0" normalizeH="0" baseline="0" noProof="0" dirty="0" smtClean="0">
                <a:ln>
                  <a:noFill/>
                </a:ln>
                <a:solidFill>
                  <a:srgbClr val="0A5157"/>
                </a:solidFill>
                <a:effectLst/>
                <a:uLnTx/>
                <a:uFillTx/>
                <a:latin typeface="+mn-lt"/>
              </a:rPr>
              <a:t>	</a:t>
            </a:r>
            <a:r>
              <a:rPr kumimoji="0" lang="en-GB" sz="1800" i="0" u="none" strike="noStrike" kern="0" cap="none" spc="0" normalizeH="0" baseline="0" noProof="0" dirty="0" smtClean="0">
                <a:ln>
                  <a:noFill/>
                </a:ln>
                <a:solidFill>
                  <a:schemeClr val="accent5">
                    <a:lumMod val="50000"/>
                  </a:schemeClr>
                </a:solidFill>
                <a:effectLst/>
                <a:uLnTx/>
                <a:uFillTx/>
                <a:latin typeface="+mn-lt"/>
              </a:rPr>
              <a:t>Performance</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1" u="none" strike="noStrike" kern="0" cap="none" spc="0" normalizeH="0" baseline="0" noProof="0" dirty="0" smtClean="0">
                <a:ln>
                  <a:noFill/>
                </a:ln>
                <a:solidFill>
                  <a:srgbClr val="0A5157"/>
                </a:solidFill>
                <a:effectLst/>
                <a:uLnTx/>
                <a:uFillTx/>
                <a:latin typeface="+mn-lt"/>
              </a:rPr>
              <a:t>	</a:t>
            </a:r>
            <a:r>
              <a:rPr kumimoji="0" lang="en-GB" sz="1800" b="0" i="0" u="none" strike="noStrike" kern="0" cap="none" spc="0" normalizeH="0" baseline="0" noProof="0" dirty="0" smtClean="0">
                <a:ln>
                  <a:noFill/>
                </a:ln>
                <a:solidFill>
                  <a:srgbClr val="0A5157"/>
                </a:solidFill>
                <a:effectLst/>
                <a:uLnTx/>
                <a:uFillTx/>
                <a:latin typeface="+mn-lt"/>
              </a:rPr>
              <a:t>Company Leadership on Crisis Response</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0" u="none" strike="noStrike" kern="0" cap="none" spc="0" normalizeH="0" baseline="0" noProof="0" dirty="0" smtClean="0">
                <a:ln>
                  <a:noFill/>
                </a:ln>
                <a:solidFill>
                  <a:srgbClr val="0A5157"/>
                </a:solidFill>
                <a:effectLst/>
                <a:uLnTx/>
                <a:uFillTx/>
                <a:latin typeface="+mn-lt"/>
              </a:rPr>
              <a:t>	</a:t>
            </a:r>
            <a:r>
              <a:rPr kumimoji="0" lang="en-GB" sz="1800" b="0" i="1" u="none" strike="noStrike" kern="0" cap="none" spc="0" normalizeH="0" baseline="0" noProof="0" dirty="0" smtClean="0">
                <a:ln>
                  <a:noFill/>
                </a:ln>
                <a:solidFill>
                  <a:schemeClr val="accent1">
                    <a:lumMod val="90000"/>
                    <a:lumOff val="10000"/>
                  </a:schemeClr>
                </a:solidFill>
                <a:effectLst/>
                <a:uLnTx/>
                <a:uFillTx/>
                <a:latin typeface="+mn-lt"/>
              </a:rPr>
              <a:t>Designing and Managing Online Learning</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0" u="none" strike="noStrike" kern="0" cap="none" spc="0" normalizeH="0" baseline="0" noProof="0" dirty="0" smtClean="0">
                <a:ln>
                  <a:noFill/>
                </a:ln>
                <a:solidFill>
                  <a:srgbClr val="0A5157"/>
                </a:solidFill>
                <a:effectLst/>
                <a:uLnTx/>
                <a:uFillTx/>
                <a:latin typeface="+mn-lt"/>
              </a:rPr>
              <a:t>	Closing Remarks and Next Steps</a:t>
            </a:r>
            <a:endParaRPr kumimoji="0" lang="en-GB" sz="1800" b="0" i="0" u="none" strike="noStrike" kern="0" cap="none" spc="0" normalizeH="0" baseline="0" noProof="0" dirty="0" smtClean="0">
              <a:ln>
                <a:noFill/>
              </a:ln>
              <a:solidFill>
                <a:schemeClr val="tx1"/>
              </a:solidFill>
              <a:effectLst/>
              <a:uLnTx/>
              <a:uFillTx/>
              <a:latin typeface="+mn-lt"/>
            </a:endParaRPr>
          </a:p>
          <a:p>
            <a:pPr marL="914400" marR="0" lvl="1" indent="-514350" algn="l" defTabSz="914400" rtl="0" eaLnBrk="1" fontAlgn="base" latinLnBrk="0" hangingPunct="1">
              <a:lnSpc>
                <a:spcPct val="100000"/>
              </a:lnSpc>
              <a:spcBef>
                <a:spcPct val="20000"/>
              </a:spcBef>
              <a:spcAft>
                <a:spcPts val="600"/>
              </a:spcAft>
              <a:buClr>
                <a:srgbClr val="00783C"/>
              </a:buClr>
              <a:buSzTx/>
              <a:buFont typeface="Wingdings" pitchFamily="-1" charset="2"/>
              <a:buChar char="§"/>
              <a:tabLst/>
              <a:defRPr/>
            </a:pPr>
            <a:endParaRPr kumimoji="0" lang="en-GB" sz="1800" b="0" i="0" u="none" strike="noStrike" kern="0" cap="none" spc="0" normalizeH="0" baseline="0" noProof="0" dirty="0" smtClean="0">
              <a:ln>
                <a:noFill/>
              </a:ln>
              <a:solidFill>
                <a:srgbClr val="4F81BD"/>
              </a:solidFill>
              <a:effectLst/>
              <a:uLnTx/>
              <a:uFillTx/>
              <a:latin typeface="+mn-lt"/>
              <a:cs typeface="Tahoma"/>
            </a:endParaRPr>
          </a:p>
          <a:p>
            <a:pPr marL="914400" marR="0" lvl="1" indent="-514350" algn="l" defTabSz="914400" rtl="0" eaLnBrk="1" fontAlgn="base" latinLnBrk="0" hangingPunct="1">
              <a:lnSpc>
                <a:spcPct val="100000"/>
              </a:lnSpc>
              <a:spcBef>
                <a:spcPct val="20000"/>
              </a:spcBef>
              <a:spcAft>
                <a:spcPts val="600"/>
              </a:spcAft>
              <a:buClr>
                <a:srgbClr val="00783C"/>
              </a:buClr>
              <a:buSzTx/>
              <a:buFont typeface="Wingdings" pitchFamily="-1" charset="2"/>
              <a:buChar char="§"/>
              <a:tabLst/>
              <a:defRPr/>
            </a:pPr>
            <a:endParaRPr kumimoji="0" lang="en-GB" sz="1800" b="0" i="0" u="none" strike="noStrike" kern="0" cap="none" spc="0" normalizeH="0" baseline="0" noProof="0" dirty="0" smtClean="0">
              <a:ln>
                <a:noFill/>
              </a:ln>
              <a:solidFill>
                <a:schemeClr val="tx1"/>
              </a:solidFill>
              <a:effectLst/>
              <a:uLnTx/>
              <a:uFillTx/>
              <a:latin typeface="+mn-lt"/>
            </a:endParaRPr>
          </a:p>
          <a:p>
            <a:pPr marL="0" marR="0" lvl="0" indent="0" algn="l" defTabSz="914400" rtl="0" eaLnBrk="1" fontAlgn="base" latinLnBrk="0" hangingPunct="1">
              <a:lnSpc>
                <a:spcPct val="100000"/>
              </a:lnSpc>
              <a:spcBef>
                <a:spcPts val="2400"/>
              </a:spcBef>
              <a:spcAft>
                <a:spcPct val="0"/>
              </a:spcAft>
              <a:buClr>
                <a:srgbClr val="00783C"/>
              </a:buClr>
              <a:buSzTx/>
              <a:buFontTx/>
              <a:buNone/>
              <a:tabLst>
                <a:tab pos="8402638" algn="r"/>
              </a:tabLst>
              <a:defRPr/>
            </a:pPr>
            <a:r>
              <a:rPr kumimoji="0" lang="en-US" sz="1800" b="0" i="0" u="none" strike="noStrike" kern="0" cap="none" spc="0" normalizeH="0" baseline="0" noProof="0" dirty="0" smtClean="0">
                <a:ln>
                  <a:noFill/>
                </a:ln>
                <a:solidFill>
                  <a:schemeClr val="tx1"/>
                </a:solidFill>
                <a:effectLst/>
                <a:uLnTx/>
                <a:uFillTx/>
                <a:latin typeface="+mn-lt"/>
                <a:ea typeface="+mn-ea"/>
                <a:cs typeface="+mn-cs"/>
              </a:rPr>
              <a:t>	</a:t>
            </a:r>
            <a:endParaRPr kumimoji="0" lang="en-US" sz="1800" b="0" i="0" u="none" strike="noStrike" kern="0" cap="none" spc="0" normalizeH="0" baseline="0" noProof="0" dirty="0">
              <a:ln>
                <a:noFill/>
              </a:ln>
              <a:solidFill>
                <a:schemeClr val="tx1"/>
              </a:solidFill>
              <a:effectLst/>
              <a:uLnTx/>
              <a:uFillTx/>
              <a:latin typeface="+mn-lt"/>
              <a:ea typeface="+mn-ea"/>
              <a:cs typeface="+mn-cs"/>
            </a:endParaRPr>
          </a:p>
        </p:txBody>
      </p:sp>
      <p:pic>
        <p:nvPicPr>
          <p:cNvPr id="8" name="Picture 7" descr="Slide2 (1).jpg"/>
          <p:cNvPicPr>
            <a:picLocks noChangeAspect="1"/>
          </p:cNvPicPr>
          <p:nvPr/>
        </p:nvPicPr>
        <p:blipFill>
          <a:blip r:embed="rId3"/>
          <a:stretch>
            <a:fillRect/>
          </a:stretch>
        </p:blipFill>
        <p:spPr>
          <a:xfrm>
            <a:off x="5528733" y="1946409"/>
            <a:ext cx="2776527" cy="3122652"/>
          </a:xfrm>
          <a:prstGeom prst="rect">
            <a:avLst/>
          </a:prstGeom>
        </p:spPr>
      </p:pic>
      <p:sp>
        <p:nvSpPr>
          <p:cNvPr id="11" name="TextBox 10"/>
          <p:cNvSpPr txBox="1"/>
          <p:nvPr/>
        </p:nvSpPr>
        <p:spPr>
          <a:xfrm>
            <a:off x="254001" y="1422399"/>
            <a:ext cx="780983" cy="338554"/>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b="0" dirty="0" smtClean="0"/>
              <a:t>0 hour</a:t>
            </a:r>
            <a:endParaRPr lang="en-US" b="0" dirty="0"/>
          </a:p>
        </p:txBody>
      </p:sp>
      <p:sp>
        <p:nvSpPr>
          <p:cNvPr id="13" name="TextBox 12"/>
          <p:cNvSpPr txBox="1"/>
          <p:nvPr/>
        </p:nvSpPr>
        <p:spPr>
          <a:xfrm>
            <a:off x="287867" y="5071645"/>
            <a:ext cx="851215" cy="338554"/>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b="0" dirty="0" smtClean="0"/>
              <a:t>3</a:t>
            </a:r>
            <a:r>
              <a:rPr lang="en-US" b="0" dirty="0" smtClean="0"/>
              <a:t> hours</a:t>
            </a:r>
            <a:endParaRPr lang="en-US" b="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85845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41301" y="234949"/>
            <a:ext cx="8830734" cy="662305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6"/>
          <p:cNvGrpSpPr/>
          <p:nvPr/>
        </p:nvGrpSpPr>
        <p:grpSpPr>
          <a:xfrm>
            <a:off x="2667000" y="2957334"/>
            <a:ext cx="5730875" cy="3231019"/>
            <a:chOff x="632270" y="3010906"/>
            <a:chExt cx="5019229" cy="3231019"/>
          </a:xfrm>
        </p:grpSpPr>
        <p:sp>
          <p:nvSpPr>
            <p:cNvPr id="15" name="Rectangle 14"/>
            <p:cNvSpPr/>
            <p:nvPr/>
          </p:nvSpPr>
          <p:spPr>
            <a:xfrm>
              <a:off x="633042" y="3010906"/>
              <a:ext cx="4762500" cy="2421176"/>
            </a:xfrm>
            <a:prstGeom prst="rect">
              <a:avLst/>
            </a:prstGeom>
          </p:spPr>
          <p:txBody>
            <a:bodyPr wrap="square">
              <a:spAutoFit/>
            </a:bodyPr>
            <a:lstStyle/>
            <a:p>
              <a:pPr>
                <a:lnSpc>
                  <a:spcPct val="150000"/>
                </a:lnSpc>
              </a:pPr>
              <a:r>
                <a:rPr lang="en-AU" sz="2000" dirty="0" smtClean="0">
                  <a:solidFill>
                    <a:srgbClr val="084D7A"/>
                  </a:solidFill>
                </a:rPr>
                <a:t>High impact:  </a:t>
              </a:r>
              <a:r>
                <a:rPr lang="en-AU" sz="2000" b="0" i="1" dirty="0" smtClean="0">
                  <a:solidFill>
                    <a:srgbClr val="084D7A"/>
                  </a:solidFill>
                </a:rPr>
                <a:t>Company culture is the single biggest factor determining the commitment and consistent </a:t>
              </a:r>
              <a:r>
                <a:rPr lang="en-AU" sz="2000" i="1" dirty="0" smtClean="0">
                  <a:solidFill>
                    <a:srgbClr val="084D7A"/>
                  </a:solidFill>
                </a:rPr>
                <a:t>practice of </a:t>
              </a:r>
              <a:r>
                <a:rPr lang="en-AU" sz="2200" i="1" dirty="0" smtClean="0">
                  <a:solidFill>
                    <a:srgbClr val="084D7A"/>
                  </a:solidFill>
                </a:rPr>
                <a:t>ethical</a:t>
              </a:r>
              <a:r>
                <a:rPr lang="en-AU" sz="2000" i="1" dirty="0" smtClean="0">
                  <a:solidFill>
                    <a:srgbClr val="084D7A"/>
                  </a:solidFill>
                </a:rPr>
                <a:t> </a:t>
              </a:r>
              <a:r>
                <a:rPr lang="en-AU" sz="2000" b="0" i="1" dirty="0" smtClean="0">
                  <a:solidFill>
                    <a:srgbClr val="084D7A"/>
                  </a:solidFill>
                </a:rPr>
                <a:t>behaviours – or the amount of misconduct that will take place. </a:t>
              </a:r>
              <a:endParaRPr lang="en-AU" sz="2000" b="0" i="1" dirty="0">
                <a:solidFill>
                  <a:srgbClr val="084D7A"/>
                </a:solidFill>
              </a:endParaRPr>
            </a:p>
          </p:txBody>
        </p:sp>
        <p:sp>
          <p:nvSpPr>
            <p:cNvPr id="19" name="TextBox 18"/>
            <p:cNvSpPr txBox="1"/>
            <p:nvPr/>
          </p:nvSpPr>
          <p:spPr>
            <a:xfrm>
              <a:off x="632270" y="5718705"/>
              <a:ext cx="5019229" cy="523220"/>
            </a:xfrm>
            <a:prstGeom prst="rect">
              <a:avLst/>
            </a:prstGeom>
            <a:noFill/>
          </p:spPr>
          <p:txBody>
            <a:bodyPr wrap="square" rtlCol="0">
              <a:spAutoFit/>
            </a:bodyPr>
            <a:lstStyle/>
            <a:p>
              <a:r>
                <a:rPr lang="en-US" sz="1400" b="0" dirty="0">
                  <a:solidFill>
                    <a:schemeClr val="bg2">
                      <a:lumMod val="50000"/>
                    </a:schemeClr>
                  </a:solidFill>
                  <a:latin typeface="+mn-lt"/>
                </a:rPr>
                <a:t>Source: OECD papers on Convention regarding</a:t>
              </a:r>
              <a:r>
                <a:rPr lang="en-US" sz="1400" b="0" dirty="0" smtClean="0">
                  <a:solidFill>
                    <a:schemeClr val="bg2">
                      <a:lumMod val="50000"/>
                    </a:schemeClr>
                  </a:solidFill>
                  <a:latin typeface="+mn-lt"/>
                </a:rPr>
                <a:t> Bribery </a:t>
              </a:r>
              <a:r>
                <a:rPr lang="en-US" sz="1400" b="0" dirty="0">
                  <a:solidFill>
                    <a:schemeClr val="bg2">
                      <a:lumMod val="50000"/>
                    </a:schemeClr>
                  </a:solidFill>
                  <a:latin typeface="+mn-lt"/>
                </a:rPr>
                <a:t>and Corruption and confirmed </a:t>
              </a:r>
              <a:r>
                <a:rPr lang="en-US" sz="1400" b="0" dirty="0" smtClean="0">
                  <a:solidFill>
                    <a:schemeClr val="bg2">
                      <a:lumMod val="50000"/>
                    </a:schemeClr>
                  </a:solidFill>
                  <a:latin typeface="+mn-lt"/>
                </a:rPr>
                <a:t>in studies </a:t>
              </a:r>
              <a:r>
                <a:rPr lang="en-US" sz="1400" b="0" dirty="0">
                  <a:solidFill>
                    <a:schemeClr val="bg2">
                      <a:lumMod val="50000"/>
                    </a:schemeClr>
                  </a:solidFill>
                  <a:latin typeface="+mn-lt"/>
                </a:rPr>
                <a:t>by NYU Stern 2016-17 </a:t>
              </a:r>
            </a:p>
          </p:txBody>
        </p:sp>
      </p:grpSp>
      <p:cxnSp>
        <p:nvCxnSpPr>
          <p:cNvPr id="12" name="Straight Arrow Connector 11"/>
          <p:cNvCxnSpPr/>
          <p:nvPr/>
        </p:nvCxnSpPr>
        <p:spPr bwMode="auto">
          <a:xfrm flipV="1">
            <a:off x="571500" y="2269762"/>
            <a:ext cx="7905750" cy="15876"/>
          </a:xfrm>
          <a:prstGeom prst="straightConnector1">
            <a:avLst/>
          </a:prstGeom>
          <a:noFill/>
          <a:ln w="38100" cap="flat" cmpd="sng" algn="ctr">
            <a:solidFill>
              <a:schemeClr val="bg2">
                <a:lumMod val="50000"/>
              </a:schemeClr>
            </a:solidFill>
            <a:prstDash val="solid"/>
            <a:round/>
            <a:headEnd type="arrow"/>
            <a:tailEnd type="arrow"/>
          </a:ln>
          <a:effectLst/>
        </p:spPr>
      </p:cxnSp>
      <p:sp>
        <p:nvSpPr>
          <p:cNvPr id="16" name="TextBox 15"/>
          <p:cNvSpPr txBox="1"/>
          <p:nvPr/>
        </p:nvSpPr>
        <p:spPr>
          <a:xfrm>
            <a:off x="619125" y="2460262"/>
            <a:ext cx="1336236" cy="369332"/>
          </a:xfrm>
          <a:prstGeom prst="rect">
            <a:avLst/>
          </a:prstGeom>
          <a:noFill/>
        </p:spPr>
        <p:txBody>
          <a:bodyPr wrap="none" rtlCol="0">
            <a:spAutoFit/>
          </a:bodyPr>
          <a:lstStyle/>
          <a:p>
            <a:r>
              <a:rPr lang="en-US" sz="1800" dirty="0" smtClean="0">
                <a:solidFill>
                  <a:srgbClr val="084D7A"/>
                </a:solidFill>
                <a:latin typeface="Calibri"/>
                <a:cs typeface="Calibri"/>
              </a:rPr>
              <a:t>High Impact</a:t>
            </a:r>
            <a:endParaRPr lang="en-US" sz="1800" dirty="0">
              <a:solidFill>
                <a:srgbClr val="084D7A"/>
              </a:solidFill>
              <a:latin typeface="Calibri"/>
              <a:cs typeface="Calibri"/>
            </a:endParaRPr>
          </a:p>
        </p:txBody>
      </p:sp>
      <p:sp>
        <p:nvSpPr>
          <p:cNvPr id="18" name="TextBox 17"/>
          <p:cNvSpPr txBox="1"/>
          <p:nvPr/>
        </p:nvSpPr>
        <p:spPr>
          <a:xfrm>
            <a:off x="3835400" y="2485662"/>
            <a:ext cx="1047019" cy="369332"/>
          </a:xfrm>
          <a:prstGeom prst="rect">
            <a:avLst/>
          </a:prstGeom>
          <a:noFill/>
        </p:spPr>
        <p:txBody>
          <a:bodyPr wrap="none" rtlCol="0">
            <a:spAutoFit/>
          </a:bodyPr>
          <a:lstStyle/>
          <a:p>
            <a:r>
              <a:rPr lang="en-US" sz="1800" dirty="0" smtClean="0">
                <a:solidFill>
                  <a:srgbClr val="084D7A"/>
                </a:solidFill>
                <a:latin typeface="Calibri"/>
                <a:cs typeface="Calibri"/>
              </a:rPr>
              <a:t> Medium</a:t>
            </a:r>
            <a:endParaRPr lang="en-US" sz="1800" dirty="0">
              <a:solidFill>
                <a:srgbClr val="084D7A"/>
              </a:solidFill>
              <a:latin typeface="Calibri"/>
              <a:cs typeface="Calibri"/>
            </a:endParaRPr>
          </a:p>
        </p:txBody>
      </p:sp>
      <p:sp>
        <p:nvSpPr>
          <p:cNvPr id="20" name="TextBox 19"/>
          <p:cNvSpPr txBox="1"/>
          <p:nvPr/>
        </p:nvSpPr>
        <p:spPr>
          <a:xfrm>
            <a:off x="6994525" y="2501537"/>
            <a:ext cx="1293856" cy="369332"/>
          </a:xfrm>
          <a:prstGeom prst="rect">
            <a:avLst/>
          </a:prstGeom>
          <a:noFill/>
        </p:spPr>
        <p:txBody>
          <a:bodyPr wrap="none" rtlCol="0">
            <a:spAutoFit/>
          </a:bodyPr>
          <a:lstStyle/>
          <a:p>
            <a:r>
              <a:rPr lang="en-US" sz="1800" dirty="0" smtClean="0">
                <a:solidFill>
                  <a:schemeClr val="bg2">
                    <a:lumMod val="50000"/>
                  </a:schemeClr>
                </a:solidFill>
                <a:latin typeface="Calibri"/>
                <a:cs typeface="Calibri"/>
              </a:rPr>
              <a:t>Low Impact</a:t>
            </a:r>
            <a:endParaRPr lang="en-US" sz="1800" dirty="0">
              <a:solidFill>
                <a:schemeClr val="bg2">
                  <a:lumMod val="50000"/>
                </a:schemeClr>
              </a:solidFill>
              <a:latin typeface="Calibri"/>
              <a:cs typeface="Calibri"/>
            </a:endParaRPr>
          </a:p>
        </p:txBody>
      </p:sp>
      <p:sp>
        <p:nvSpPr>
          <p:cNvPr id="22" name="TextBox 21"/>
          <p:cNvSpPr txBox="1"/>
          <p:nvPr/>
        </p:nvSpPr>
        <p:spPr>
          <a:xfrm>
            <a:off x="635094" y="3246762"/>
            <a:ext cx="1158875" cy="369332"/>
          </a:xfrm>
          <a:prstGeom prst="rect">
            <a:avLst/>
          </a:prstGeom>
          <a:solidFill>
            <a:srgbClr val="012958"/>
          </a:solidFill>
        </p:spPr>
        <p:txBody>
          <a:bodyPr wrap="square" rtlCol="0">
            <a:spAutoFit/>
          </a:bodyPr>
          <a:lstStyle/>
          <a:p>
            <a:pPr algn="ctr"/>
            <a:r>
              <a:rPr lang="en-AU" sz="1800" dirty="0" smtClean="0">
                <a:solidFill>
                  <a:srgbClr val="FFFFFF"/>
                </a:solidFill>
              </a:rPr>
              <a:t>Answer</a:t>
            </a:r>
            <a:endParaRPr lang="en-US" dirty="0">
              <a:solidFill>
                <a:srgbClr val="FFFFFF"/>
              </a:solidFill>
            </a:endParaRPr>
          </a:p>
        </p:txBody>
      </p:sp>
      <p:sp>
        <p:nvSpPr>
          <p:cNvPr id="23" name="Rounded Rectangle 22">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BF82067A-8889-4247-875A-04BB717EA918}"/>
              </a:ext>
            </a:extLst>
          </p:cNvPr>
          <p:cNvSpPr/>
          <p:nvPr/>
        </p:nvSpPr>
        <p:spPr bwMode="auto">
          <a:xfrm>
            <a:off x="1072283" y="643686"/>
            <a:ext cx="7500217" cy="1413713"/>
          </a:xfrm>
          <a:prstGeom prst="roundRect">
            <a:avLst>
              <a:gd name="adj" fmla="val 50000"/>
            </a:avLst>
          </a:prstGeom>
          <a:solidFill>
            <a:srgbClr val="012958"/>
          </a:solidFill>
          <a:ln w="9525" cap="flat" cmpd="sng" algn="ctr">
            <a:solidFill>
              <a:schemeClr val="bg2">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spcBef>
                <a:spcPct val="50000"/>
              </a:spcBef>
            </a:pPr>
            <a:r>
              <a:rPr lang="en-US" sz="2400" b="0" dirty="0" smtClean="0">
                <a:solidFill>
                  <a:schemeClr val="bg1"/>
                </a:solidFill>
                <a:latin typeface="Calibri"/>
                <a:cs typeface="Calibri"/>
              </a:rPr>
              <a:t>How strong is the impact of leadership and </a:t>
            </a:r>
            <a:r>
              <a:rPr lang="en-AU" sz="2400" b="0" dirty="0" smtClean="0">
                <a:solidFill>
                  <a:schemeClr val="bg1"/>
                </a:solidFill>
                <a:latin typeface="Calibri"/>
                <a:cs typeface="Calibri"/>
              </a:rPr>
              <a:t>culture on</a:t>
            </a:r>
            <a:r>
              <a:rPr lang="en-AU" sz="2400" b="0" dirty="0" smtClean="0">
                <a:solidFill>
                  <a:schemeClr val="bg1"/>
                </a:solidFill>
                <a:latin typeface="Calibri"/>
                <a:cs typeface="Calibri"/>
              </a:rPr>
              <a:t> company behaviours and practices? </a:t>
            </a:r>
            <a:r>
              <a:rPr lang="en-US" sz="2400" b="0" dirty="0" smtClean="0">
                <a:solidFill>
                  <a:schemeClr val="bg1"/>
                </a:solidFill>
                <a:latin typeface="Calibri"/>
                <a:cs typeface="Calibri"/>
              </a:rPr>
              <a:t> </a:t>
            </a:r>
            <a:endParaRPr lang="en-US" sz="2400" b="0" dirty="0" smtClean="0">
              <a:solidFill>
                <a:schemeClr val="bg1"/>
              </a:solidFill>
              <a:latin typeface="Calibri"/>
              <a:cs typeface="Calibri"/>
            </a:endParaRPr>
          </a:p>
          <a:p>
            <a:pPr algn="ctr">
              <a:spcBef>
                <a:spcPct val="50000"/>
              </a:spcBef>
            </a:pPr>
            <a:r>
              <a:rPr lang="en-US" sz="2000" b="0" dirty="0" smtClean="0">
                <a:solidFill>
                  <a:schemeClr val="bg1"/>
                </a:solidFill>
                <a:latin typeface="Calibri"/>
                <a:cs typeface="Calibri"/>
              </a:rPr>
              <a:t>  </a:t>
            </a:r>
            <a:endParaRPr kumimoji="0" lang="en-US" sz="2000" b="0" u="none" strike="noStrike" cap="none" normalizeH="0" baseline="0" dirty="0">
              <a:ln>
                <a:noFill/>
              </a:ln>
              <a:solidFill>
                <a:schemeClr val="bg1"/>
              </a:solidFill>
              <a:effectLst/>
              <a:latin typeface="Calibri"/>
              <a:cs typeface="Calibri"/>
            </a:endParaRPr>
          </a:p>
        </p:txBody>
      </p:sp>
      <p:pic>
        <p:nvPicPr>
          <p:cNvPr id="13" name="Picture 6" descr="Ethics Icon of Line style - Available in SVG, PNG, EPS, AI &amp; Icon fonts">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A9EBF3A4-6A22-EE4F-9596-FD8C7E41A9D7}"/>
              </a:ext>
            </a:extLst>
          </p:cNvPr>
          <p:cNvPicPr>
            <a:picLocks noChangeAspect="1" noChangeArrowheads="1"/>
          </p:cNvPicPr>
          <p:nvPr/>
        </p:nvPicPr>
        <p:blipFill>
          <a:blip r:embed="rId3" cstate="email">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509694" y="4392700"/>
            <a:ext cx="1153106" cy="1153106"/>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4" name="Picture 23"/>
          <p:cNvPicPr>
            <a:picLocks noChangeAspect="1"/>
          </p:cNvPicPr>
          <p:nvPr/>
        </p:nvPicPr>
        <p:blipFill>
          <a:blip r:embed="rId4"/>
          <a:stretch>
            <a:fillRect/>
          </a:stretch>
        </p:blipFill>
        <p:spPr>
          <a:xfrm>
            <a:off x="526341" y="457602"/>
            <a:ext cx="813306" cy="783499"/>
          </a:xfrm>
          <a:prstGeom prst="rect">
            <a:avLst/>
          </a:prstGeom>
        </p:spPr>
      </p:pic>
      <p:sp>
        <p:nvSpPr>
          <p:cNvPr id="17" name="TextBox 16"/>
          <p:cNvSpPr txBox="1"/>
          <p:nvPr/>
        </p:nvSpPr>
        <p:spPr>
          <a:xfrm>
            <a:off x="643821" y="5605299"/>
            <a:ext cx="830726" cy="369332"/>
          </a:xfrm>
          <a:prstGeom prst="rect">
            <a:avLst/>
          </a:prstGeom>
          <a:noFill/>
        </p:spPr>
        <p:txBody>
          <a:bodyPr wrap="none" rtlCol="0">
            <a:spAutoFit/>
          </a:bodyPr>
          <a:lstStyle/>
          <a:p>
            <a:r>
              <a:rPr lang="en-US" sz="1800" dirty="0" smtClean="0">
                <a:solidFill>
                  <a:srgbClr val="021F43"/>
                </a:solidFill>
              </a:rPr>
              <a:t>Ethics</a:t>
            </a:r>
            <a:endParaRPr lang="en-US" sz="1800" dirty="0">
              <a:solidFill>
                <a:srgbClr val="021F4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6D8EC1D-A510-174E-908A-DC116ADB9A8A}"/>
              </a:ext>
            </a:extLst>
          </p:cNvPr>
          <p:cNvPicPr>
            <a:picLocks noChangeAspect="1"/>
          </p:cNvPicPr>
          <p:nvPr/>
        </p:nvPicPr>
        <p:blipFill>
          <a:blip r:embed="rId3"/>
          <a:stretch>
            <a:fillRect/>
          </a:stretch>
        </p:blipFill>
        <p:spPr>
          <a:xfrm>
            <a:off x="0" y="-23271"/>
            <a:ext cx="9144000" cy="4086783"/>
          </a:xfrm>
          <a:prstGeom prst="rect">
            <a:avLst/>
          </a:prstGeom>
        </p:spPr>
      </p:pic>
      <p:sp>
        <p:nvSpPr>
          <p:cNvPr id="2" name="TextBox 1"/>
          <p:cNvSpPr txBox="1"/>
          <p:nvPr/>
        </p:nvSpPr>
        <p:spPr>
          <a:xfrm>
            <a:off x="8239126" y="4171953"/>
            <a:ext cx="138564" cy="315471"/>
          </a:xfrm>
          <a:prstGeom prst="rect">
            <a:avLst/>
          </a:prstGeom>
          <a:noFill/>
        </p:spPr>
        <p:txBody>
          <a:bodyPr wrap="none" lIns="68580" tIns="34290" rIns="68580" bIns="3429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21F43"/>
              </a:solidFill>
              <a:effectLst/>
              <a:uLnTx/>
              <a:uFillTx/>
              <a:latin typeface="Trebuchet MS" pitchFamily="34" charset="0"/>
              <a:ea typeface="+mn-ea"/>
              <a:cs typeface="Times New Roman" pitchFamily="18" charset="0"/>
            </a:endParaRPr>
          </a:p>
        </p:txBody>
      </p:sp>
      <p:sp>
        <p:nvSpPr>
          <p:cNvPr id="14" name="Tit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B28747A-B433-8846-8B95-EB6D57D338BC}"/>
              </a:ext>
            </a:extLst>
          </p:cNvPr>
          <p:cNvSpPr>
            <a:spLocks noGrp="1"/>
          </p:cNvSpPr>
          <p:nvPr>
            <p:ph type="title"/>
          </p:nvPr>
        </p:nvSpPr>
        <p:spPr>
          <a:xfrm>
            <a:off x="729951" y="621690"/>
            <a:ext cx="8236249" cy="1747490"/>
          </a:xfrm>
        </p:spPr>
        <p:txBody>
          <a:bodyPr anchor="t">
            <a:noAutofit/>
          </a:bodyPr>
          <a:lstStyle/>
          <a:p>
            <a:pPr>
              <a:spcBef>
                <a:spcPts val="600"/>
              </a:spcBef>
              <a:spcAft>
                <a:spcPts val="1200"/>
              </a:spcAft>
            </a:pPr>
            <a:r>
              <a:rPr lang="en-US" sz="2000" b="0" dirty="0" smtClean="0">
                <a:solidFill>
                  <a:schemeClr val="bg1"/>
                </a:solidFill>
                <a:latin typeface="+mn-lt"/>
              </a:rPr>
              <a:t>Beyond the Balance Sheet </a:t>
            </a:r>
            <a:r>
              <a:rPr lang="en-US" sz="2400" b="0" dirty="0" smtClean="0">
                <a:solidFill>
                  <a:schemeClr val="bg1"/>
                </a:solidFill>
                <a:latin typeface="+mn-lt"/>
              </a:rPr>
              <a:t/>
            </a:r>
            <a:br>
              <a:rPr lang="en-US" sz="2400" b="0" dirty="0" smtClean="0">
                <a:solidFill>
                  <a:schemeClr val="bg1"/>
                </a:solidFill>
                <a:latin typeface="+mn-lt"/>
              </a:rPr>
            </a:br>
            <a:r>
              <a:rPr lang="en-US" sz="2200" dirty="0" smtClean="0">
                <a:solidFill>
                  <a:schemeClr val="bg1"/>
                </a:solidFill>
                <a:latin typeface="+mn-lt"/>
              </a:rPr>
              <a:t>DISCLOSURE AND TRANSPARENCY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rPr>
              <a:t>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t>
            </a:r>
            <a:r>
              <a:rPr lang="en-US" sz="2400" cap="none" dirty="0" smtClean="0">
                <a:solidFill>
                  <a:schemeClr val="bg1"/>
                </a:solidFill>
                <a:latin typeface="+mn-lt"/>
              </a:rPr>
              <a:t>Experiential Adult Learning				           </a:t>
            </a:r>
            <a:r>
              <a:rPr lang="en-US" sz="2000" b="0" cap="none" dirty="0" smtClean="0">
                <a:solidFill>
                  <a:schemeClr val="bg1"/>
                </a:solidFill>
                <a:latin typeface="+mn-lt"/>
              </a:rPr>
              <a:t>Training of Trainers (TOT)</a:t>
            </a:r>
            <a:endParaRPr lang="uk-UA" sz="2000" b="0" cap="none" dirty="0">
              <a:solidFill>
                <a:schemeClr val="bg1"/>
              </a:solidFill>
              <a:latin typeface="+mn-lt"/>
            </a:endParaRPr>
          </a:p>
        </p:txBody>
      </p:sp>
      <p:sp>
        <p:nvSpPr>
          <p:cNvPr id="8" name="Text Placeholder 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814A875C-25E7-45CC-918F-BCFE0A8662FD}"/>
              </a:ext>
            </a:extLst>
          </p:cNvPr>
          <p:cNvSpPr>
            <a:spLocks noGrp="1"/>
          </p:cNvSpPr>
          <p:nvPr>
            <p:ph type="body" sz="quarter" idx="13"/>
          </p:nvPr>
        </p:nvSpPr>
        <p:spPr>
          <a:xfrm>
            <a:off x="5804316" y="4961424"/>
            <a:ext cx="2615784" cy="931376"/>
          </a:xfrm>
        </p:spPr>
        <p:txBody>
          <a:bodyPr>
            <a:normAutofit/>
          </a:bodyPr>
          <a:lstStyle/>
          <a:p>
            <a:r>
              <a:rPr lang="en-US" sz="1800" dirty="0" smtClean="0">
                <a:solidFill>
                  <a:schemeClr val="tx1">
                    <a:lumMod val="90000"/>
                    <a:lumOff val="10000"/>
                  </a:schemeClr>
                </a:solidFill>
              </a:rPr>
              <a:t>M</a:t>
            </a:r>
            <a:r>
              <a:rPr lang="en-US" sz="1800" cap="none" dirty="0" smtClean="0">
                <a:solidFill>
                  <a:schemeClr val="tx1">
                    <a:lumMod val="90000"/>
                    <a:lumOff val="10000"/>
                  </a:schemeClr>
                </a:solidFill>
              </a:rPr>
              <a:t>ary Jo Larson, Ph.D.</a:t>
            </a:r>
          </a:p>
          <a:p>
            <a:r>
              <a:rPr lang="en-US" sz="1800" cap="none" dirty="0" smtClean="0">
                <a:solidFill>
                  <a:schemeClr val="tx1">
                    <a:lumMod val="90000"/>
                    <a:lumOff val="10000"/>
                  </a:schemeClr>
                </a:solidFill>
              </a:rPr>
              <a:t>Senior Consultant, IFC</a:t>
            </a:r>
          </a:p>
          <a:p>
            <a:endParaRPr lang="en-US" sz="1800" cap="none" dirty="0" smtClean="0">
              <a:solidFill>
                <a:schemeClr val="tx1">
                  <a:lumMod val="90000"/>
                  <a:lumOff val="10000"/>
                </a:schemeClr>
              </a:solidFill>
            </a:endParaRPr>
          </a:p>
          <a:p>
            <a:endParaRPr lang="en-US" sz="1800" cap="none" dirty="0">
              <a:solidFill>
                <a:schemeClr val="tx1">
                  <a:lumMod val="90000"/>
                  <a:lumOff val="10000"/>
                </a:schemeClr>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13266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9</a:t>
            </a:fld>
            <a:endParaRPr lang="en-US" dirty="0"/>
          </a:p>
        </p:txBody>
      </p:sp>
      <p:sp>
        <p:nvSpPr>
          <p:cNvPr id="8" name="Title 7"/>
          <p:cNvSpPr>
            <a:spLocks noGrp="1"/>
          </p:cNvSpPr>
          <p:nvPr>
            <p:ph type="title"/>
          </p:nvPr>
        </p:nvSpPr>
        <p:spPr>
          <a:xfrm>
            <a:off x="347084" y="288930"/>
            <a:ext cx="8114114" cy="420269"/>
          </a:xfrm>
        </p:spPr>
        <p:txBody>
          <a:bodyPr>
            <a:normAutofit/>
          </a:bodyPr>
          <a:lstStyle/>
          <a:p>
            <a:r>
              <a:rPr lang="en-US" sz="2200" dirty="0" smtClean="0"/>
              <a:t>Experiential adult learning</a:t>
            </a:r>
            <a:endParaRPr lang="en-US" sz="2200" dirty="0"/>
          </a:p>
        </p:txBody>
      </p:sp>
      <p:pic>
        <p:nvPicPr>
          <p:cNvPr id="10" name="Content Placeholder 15" descr="Stonework (1).jpg"/>
          <p:cNvPicPr>
            <a:picLocks noChangeAspect="1"/>
          </p:cNvPicPr>
          <p:nvPr/>
        </p:nvPicPr>
        <p:blipFill>
          <a:blip r:embed="rId3"/>
          <a:srcRect l="-97269" r="-97269"/>
          <a:stretch>
            <a:fillRect/>
          </a:stretch>
        </p:blipFill>
        <p:spPr bwMode="auto">
          <a:xfrm>
            <a:off x="4745715" y="1986321"/>
            <a:ext cx="5421519" cy="2870216"/>
          </a:xfrm>
          <a:prstGeom prst="rect">
            <a:avLst/>
          </a:prstGeom>
          <a:noFill/>
          <a:ln w="9525">
            <a:noFill/>
            <a:miter lim="800000"/>
            <a:headEnd/>
            <a:tailEnd/>
          </a:ln>
        </p:spPr>
      </p:pic>
      <p:sp>
        <p:nvSpPr>
          <p:cNvPr id="11" name="Text Placeholder 2"/>
          <p:cNvSpPr txBox="1">
            <a:spLocks/>
          </p:cNvSpPr>
          <p:nvPr/>
        </p:nvSpPr>
        <p:spPr bwMode="auto">
          <a:xfrm>
            <a:off x="347662" y="1721051"/>
            <a:ext cx="5943070" cy="3380116"/>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None/>
              <a:tabLst>
                <a:tab pos="8402638" algn="r"/>
              </a:tabLst>
              <a:defRPr/>
            </a:pP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OBJECTIVES</a:t>
            </a: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None/>
              <a:tabLst>
                <a:tab pos="8402638" algn="r"/>
              </a:tabLst>
              <a:defRPr/>
            </a:pPr>
            <a:r>
              <a:rPr kumimoji="0" lang="en-US" sz="1800" b="0" i="0" u="none" strike="noStrike" kern="0" cap="none" spc="0" normalizeH="0" baseline="0" noProof="0" dirty="0" smtClean="0">
                <a:ln>
                  <a:noFill/>
                </a:ln>
                <a:solidFill>
                  <a:schemeClr val="accent1">
                    <a:lumMod val="75000"/>
                  </a:schemeClr>
                </a:solidFill>
                <a:effectLst/>
                <a:uLnTx/>
                <a:uFillTx/>
                <a:latin typeface="+mn-lt"/>
                <a:ea typeface="ＭＳ Ｐゴシック" pitchFamily="-84" charset="-128"/>
                <a:cs typeface="+mn-cs"/>
              </a:rPr>
              <a:t>By the end of the session, participants will be able to:</a:t>
            </a: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 Describe </a:t>
            </a:r>
            <a:r>
              <a:rPr kumimoji="0" lang="en-US" sz="1800" b="0" i="1" u="none" strike="noStrike" kern="0" cap="none" spc="0" normalizeH="0" baseline="0" noProof="0" dirty="0" smtClean="0">
                <a:ln>
                  <a:noFill/>
                </a:ln>
                <a:solidFill>
                  <a:srgbClr val="17375E"/>
                </a:solidFill>
                <a:effectLst/>
                <a:uLnTx/>
                <a:uFillTx/>
                <a:latin typeface="+mn-lt"/>
                <a:ea typeface="ＭＳ Ｐゴシック" pitchFamily="-84" charset="-128"/>
                <a:cs typeface="+mn-cs"/>
              </a:rPr>
              <a:t>what works </a:t>
            </a: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and</a:t>
            </a: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 challenges </a:t>
            </a: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of adult learning.</a:t>
            </a: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r>
              <a:rPr lang="en-US" sz="1800" b="0" kern="0" dirty="0" smtClean="0">
                <a:solidFill>
                  <a:srgbClr val="17375E"/>
                </a:solidFill>
                <a:latin typeface="+mn-lt"/>
                <a:ea typeface="ＭＳ Ｐゴシック" pitchFamily="-84" charset="-128"/>
              </a:rPr>
              <a:t> Explain features</a:t>
            </a:r>
            <a:r>
              <a:rPr lang="en-US" sz="1800" b="0" kern="0" dirty="0" smtClean="0">
                <a:solidFill>
                  <a:srgbClr val="17375E"/>
                </a:solidFill>
                <a:latin typeface="+mn-lt"/>
                <a:ea typeface="ＭＳ Ｐゴシック" pitchFamily="-84" charset="-128"/>
              </a:rPr>
              <a:t> &amp; </a:t>
            </a:r>
            <a:r>
              <a:rPr lang="en-US" sz="1800" b="0" kern="0" dirty="0" smtClean="0">
                <a:solidFill>
                  <a:srgbClr val="17375E"/>
                </a:solidFill>
                <a:latin typeface="+mn-lt"/>
                <a:ea typeface="ＭＳ Ｐゴシック" pitchFamily="-84" charset="-128"/>
              </a:rPr>
              <a:t>benefits of experiential adult learning.</a:t>
            </a: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100000"/>
              </a:lnSpc>
              <a:spcBef>
                <a:spcPts val="2400"/>
              </a:spcBef>
              <a:spcAft>
                <a:spcPct val="0"/>
              </a:spcAft>
              <a:buClr>
                <a:srgbClr val="00783C"/>
              </a:buClr>
              <a:buSzTx/>
              <a:buFontTx/>
              <a:buNone/>
              <a:tabLst>
                <a:tab pos="8402638" algn="r"/>
              </a:tabLst>
              <a:defRPr/>
            </a:pPr>
            <a:endParaRPr kumimoji="0" lang="en-US" sz="1800" b="1" i="0" u="none" strike="noStrike" kern="0" cap="none" spc="0" normalizeH="0" baseline="0" noProof="0" dirty="0">
              <a:ln>
                <a:noFill/>
              </a:ln>
              <a:solidFill>
                <a:schemeClr val="tx1"/>
              </a:solidFill>
              <a:effectLst/>
              <a:uLnTx/>
              <a:uFillTx/>
              <a:latin typeface="+mn-lt"/>
              <a:ea typeface="+mn-ea"/>
              <a:cs typeface="+mn-cs"/>
            </a:endParaRPr>
          </a:p>
        </p:txBody>
      </p:sp>
      <p:pic>
        <p:nvPicPr>
          <p:cNvPr id="12" name="Picture 5" descr="j0283063.gif"/>
          <p:cNvPicPr>
            <a:picLocks noChangeAspect="1"/>
          </p:cNvPicPr>
          <p:nvPr/>
        </p:nvPicPr>
        <p:blipFill>
          <a:blip r:embed="rId4"/>
          <a:srcRect/>
          <a:stretch>
            <a:fillRect/>
          </a:stretch>
        </p:blipFill>
        <p:spPr bwMode="auto">
          <a:xfrm>
            <a:off x="8264526" y="17465"/>
            <a:ext cx="879475" cy="879475"/>
          </a:xfrm>
          <a:prstGeom prst="rect">
            <a:avLst/>
          </a:prstGeom>
          <a:noFill/>
          <a:ln w="9525">
            <a:noFill/>
            <a:miter lim="800000"/>
            <a:headEnd/>
            <a:tailEnd/>
          </a:ln>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85845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ISPRING_PROJECT_VERSION" val="9.3"/>
  <p:tag name="ISPRING_PROJECT_FOLDER_UPDATED" val="1"/>
  <p:tag name="ISPRING_PRESENTATION_TITLE" val="NEW_Training_eco-banking_financing_of_WIND_June-Aug_2019"/>
  <p:tag name="ISPRING_FIRST_PUBLISH" val="1"/>
  <p:tag name="FLASHSPRING_ZOOM_TAG" val="100"/>
  <p:tag name="ISPRING_PRESENTATION_INFO_2" val="&lt;?xml version=&quot;1.0&quot; encoding=&quot;UTF-8&quot; standalone=&quot;no&quot; ?&gt;&#10;&lt;presentation2&gt;&#10;&#10;  &lt;slides&gt;&#10;    &lt;slide id=&quot;{9C7707BA-CB0F-4737-BA04-9A018FC6DCE0}&quot; pptId=&quot;1320&quot;/&gt;&#10;    &lt;slide id=&quot;{DAA61E39-704E-4501-8C25-3279983B03BB}&quot; pptId=&quot;1854&quot;/&gt;&#10;    &lt;slide id=&quot;{95815E33-6E83-44A8-BEA7-A467CDD55547}&quot; pptId=&quot;1855&quot;/&gt;&#10;    &lt;slide id=&quot;{170E8B96-11FD-4734-A7B4-C6B3E7DE1D59}&quot; pptId=&quot;1989&quot;/&gt;&#10;    &lt;slide id=&quot;{D0593BC8-264E-4B18-B0D8-CF6F08EC9CAB}&quot; pptId=&quot;1857&quot;/&gt;&#10;    &lt;slide id=&quot;{0C93BDCC-D6B2-40DE-8E52-614E8D5F306B}&quot; pptId=&quot;1858&quot;/&gt;&#10;    &lt;slide id=&quot;{1621C1CC-C9FB-43C2-9327-C946608520AA}&quot; pptId=&quot;1859&quot;/&gt;&#10;    &lt;slide id=&quot;{805F09E9-936B-4541-8BB1-C11D1C0D8421}&quot; pptId=&quot;1861&quot;/&gt;&#10;    &lt;slide id=&quot;{4570B2A9-FE0C-4BAB-95B9-477D8C47C407}&quot; pptId=&quot;1998&quot;/&gt;&#10;    &lt;slide id=&quot;{BB38102B-AFFF-4A07-BF23-32B15DE443ED}&quot; pptId=&quot;1999&quot;/&gt;&#10;    &lt;slide id=&quot;{DF099666-C3C2-4593-913F-C5FE26B83F13}&quot; pptId=&quot;1860&quot;/&gt;&#10;    &lt;slide id=&quot;{85B7C48C-56AC-4C7B-977B-FFCCC2CC4152}&quot; pptId=&quot;1862&quot;/&gt;&#10;    &lt;slide id=&quot;{C6AA3006-1934-4F17-B8F1-2E7289452628}&quot; pptId=&quot;1863&quot;/&gt;&#10;    &lt;slide id=&quot;{1083F4A1-BA51-4AA2-8CBD-02109D868ED1}&quot; pptId=&quot;1864&quot;/&gt;&#10;    &lt;slide id=&quot;{161483D3-8B19-4CD5-AAD1-9843A471B250}&quot; pptId=&quot;1967&quot;/&gt;&#10;    &lt;slide id=&quot;{1B034271-FCBA-46D4-8F4B-7BB1CD334249}&quot; pptId=&quot;1961&quot;/&gt;&#10;    &lt;slide id=&quot;{78E32EC3-D0B9-4FE2-9849-F8A47C401C7C}&quot; pptId=&quot;1866&quot;/&gt;&#10;    &lt;slide id=&quot;{F9A9A620-22A0-4BDE-AC6F-5C44FA90F612}&quot; pptId=&quot;1923&quot;/&gt;&#10;    &lt;slide id=&quot;{55FEF568-357D-4DAE-BB80-AA558A07ECFF}&quot; pptId=&quot;1972&quot;/&gt;&#10;    &lt;slide id=&quot;{7BB9A948-8DF1-43B7-9BC0-326002036273}&quot; pptId=&quot;1973&quot;/&gt;&#10;    &lt;slide id=&quot;{31E16EEC-DD69-499F-88ED-38061312A82B}&quot; pptId=&quot;1974&quot;/&gt;&#10;    &lt;slide id=&quot;{D611B4A7-BF49-4FE9-A73D-34F70CDD5869}&quot; pptId=&quot;1994&quot;/&gt;&#10;    &lt;slide id=&quot;{E7C75C38-ED5E-4CF1-B791-3D48C6FAB85D}&quot; pptId=&quot;1976&quot;/&gt;&#10;    &lt;slide id=&quot;{4571F1B7-6F52-46BB-B92F-98EA65C184A0}&quot; pptId=&quot;1969&quot;/&gt;&#10;    &lt;slide id=&quot;{813D67AE-A03E-4C0D-BC4F-21587CCE6040}&quot; pptId=&quot;1945&quot;/&gt;&#10;    &lt;slide id=&quot;{ED78AA74-C5C9-418F-AC9E-BB46070D97A1}&quot; pptId=&quot;1870&quot;/&gt;&#10;    &lt;slide id=&quot;{17FFB49D-C63F-4CF4-A707-8BBFD6F24CC7}&quot; pptId=&quot;1899&quot;/&gt;&#10;    &lt;slide id=&quot;{AEF877D8-E08D-48D6-A67E-8863F9909C20}&quot; pptId=&quot;1924&quot;/&gt;&#10;    &lt;slide id=&quot;{777BF961-C677-43A3-8FE0-D6ED18175EB5}&quot; pptId=&quot;1908&quot;/&gt;&#10;    &lt;slide id=&quot;{4A13624F-5378-4EA2-A3DC-72A77DEBD7CF}&quot; pptId=&quot;1927&quot;/&gt;&#10;    &lt;slide id=&quot;{8B4097FA-0EEE-4FF1-A27E-038932C6D40D}&quot; pptId=&quot;1925&quot;/&gt;&#10;    &lt;slide id=&quot;{1958BFF6-DDC4-49BA-A5B1-465800AC4A03}&quot; pptId=&quot;1926&quot;/&gt;&#10;    &lt;slide id=&quot;{7F752155-CE75-4F49-9744-1695968BB133}&quot; pptId=&quot;1824&quot;/&gt;&#10;    &lt;slide id=&quot;{00F85C31-8732-4868-8194-1AED96A3DE78}&quot; pptId=&quot;1826&quot;/&gt;&#10;    &lt;slide id=&quot;{9AD6A021-862D-418D-9909-8C97A356CE7E}&quot; pptId=&quot;1825&quot;/&gt;&#10;    &lt;slide id=&quot;{4E0D87B7-8DE2-46A6-8346-EE7219F6180D}&quot; pptId=&quot;1993&quot;/&gt;&#10;    &lt;slide id=&quot;{7D42F15F-E53A-44B0-BEBD-B5AB1FEE9576}&quot; pptId=&quot;1872&quot;/&gt;&#10;    &lt;slide id=&quot;{0DBA58A3-6911-4097-894C-F07291CE9EB9}&quot; pptId=&quot;1977&quot;/&gt;&#10;    &lt;slide id=&quot;{4F166FDF-4DE5-4C1C-AA11-67F5A2B239F8}&quot; pptId=&quot;1997&quot;/&gt;&#10;    &lt;slide id=&quot;{1169DA4D-E814-483C-89A0-B6C7680A666E}&quot; pptId=&quot;1988&quot;/&gt;&#10;    &lt;slide id=&quot;{E332ED49-CB14-4E25-91BE-F0417289EB96}&quot; pptId=&quot;1971&quot;/&gt;&#10;    &lt;slide id=&quot;{D785CCB2-E5A2-4509-BDAC-F4FCEB255E84}&quot; pptId=&quot;1875&quot;/&gt;&#10;    &lt;slide id=&quot;{08B90C83-A17A-4873-8AB9-E7B2A309E934}&quot; pptId=&quot;1877&quot;/&gt;&#10;    &lt;slide id=&quot;{5F54123E-155D-431D-88C9-39DB57302A5F}&quot; pptId=&quot;1878&quot;/&gt;&#10;    &lt;slide id=&quot;{6B8C7844-8643-4198-B926-468C06A2613A}&quot; pptId=&quot;1948&quot;/&gt;&#10;    &lt;slide id=&quot;{532459A6-8949-41A8-B126-B11B93320C99}&quot; pptId=&quot;1879&quot;/&gt;&#10;    &lt;slide id=&quot;{D0FBD26A-4EA3-4C87-B40F-5C221A4588A0}&quot; pptId=&quot;1978&quot;/&gt;&#10;    &lt;slide id=&quot;{465C14BA-735D-4E58-82AE-BCFAAB967225}&quot; pptId=&quot;1880&quot;/&gt;&#10;    &lt;slide id=&quot;{5A629113-3431-4A7B-AE0D-3D74707A0C9A}&quot; pptId=&quot;1962&quot;/&gt;&#10;    &lt;slide id=&quot;{F54C3F19-F3C6-464B-858C-984A32DFD17D}&quot; pptId=&quot;1964&quot;/&gt;&#10;    &lt;slide id=&quot;{FC7E7D05-A1F9-4E3D-8F9B-5A3FCD186316}&quot; pptId=&quot;1963&quot;/&gt;&#10;    &lt;slide id=&quot;{42D131A6-7757-41EB-B62D-33F9E1E5DC38}&quot; pptId=&quot;1881&quot;/&gt;&#10;    &lt;slide id=&quot;{8C3732F5-A4CB-4557-82B8-A2BA7FC67818}&quot; pptId=&quot;1882&quot;/&gt;&#10;    &lt;slide id=&quot;{DE5BEDC0-AD9B-489D-BAAF-72DE6E56408C}&quot; pptId=&quot;1883&quot;/&gt;&#10;    &lt;slide id=&quot;{DF3FBECD-DDC8-474D-AFF9-DE9EBEA9991A}&quot; pptId=&quot;1922&quot;/&gt;&#10;    &lt;slide id=&quot;{04FAE506-FF99-4F02-B72E-EFD91EC95F3A}&quot; pptId=&quot;1959&quot;/&gt;&#10;    &lt;slide id=&quot;{CB8A02F3-F538-4EB9-A568-8B7E62EBAEB0}&quot; pptId=&quot;1953&quot;/&gt;&#10;    &lt;slide id=&quot;{69267EB0-FF79-4358-9FD3-9B3A49CE5C49}&quot; pptId=&quot;1884&quot;/&gt;&#10;    &lt;slide id=&quot;{436EEAD8-F81B-4BCA-B84B-722429857A83}&quot; pptId=&quot;1885&quot;/&gt;&#10;    &lt;slide id=&quot;{CEFED794-B571-4BB0-8069-5008BFDA0C3E}&quot; pptId=&quot;1886&quot;/&gt;&#10;    &lt;slide id=&quot;{E8AB5662-0FA3-4075-8806-4F6EE3F01B6D}&quot; pptId=&quot;1887&quot;/&gt;&#10;    &lt;slide id=&quot;{83CB6BFE-B35A-48E5-AFCD-8AE837103E55}&quot; pptId=&quot;1706&quot;/&gt;&#10;    &lt;slide id=&quot;{0282FE68-2671-4C2E-9FC7-73D8D966166F}&quot; pptId=&quot;1708&quot;/&gt;&#10;    &lt;slide id=&quot;{AF57B8AA-FADD-4CD0-A86B-5917A447DAE3}&quot; pptId=&quot;1930&quot;/&gt;&#10;    &lt;slide id=&quot;{05641454-523E-4736-AB93-15FE2BDCFF3E}&quot; pptId=&quot;1709&quot;/&gt;&#10;    &lt;slide id=&quot;{2B09DFFB-B04F-4C6A-B4A9-725B0189E007}&quot; pptId=&quot;1931&quot;/&gt;&#10;    &lt;slide id=&quot;{0A3BDC7C-7C33-44C0-A7F3-F8AA15DC605A}&quot; pptId=&quot;1992&quot;/&gt;&#10;    &lt;slide id=&quot;{3B0CF56F-6FEC-4390-98DF-CC34E285F9F8}&quot; pptId=&quot;1932&quot;/&gt;&#10;    &lt;slide id=&quot;{FCEF3C5E-76CA-4700-AD90-BA98A4B265DC}&quot; pptId=&quot;1947&quot;/&gt;&#10;    &lt;slide id=&quot;{F352779D-A507-4900-829F-BF1A7AAC3C3E}&quot; pptId=&quot;1934&quot;/&gt;&#10;    &lt;slide id=&quot;{38C79BA5-D8DD-4027-86AE-2ABA2257846B}&quot; pptId=&quot;1935&quot;/&gt;&#10;    &lt;slide id=&quot;{0E2228AD-B018-493D-89D5-7378F9118835}&quot; pptId=&quot;1936&quot;/&gt;&#10;    &lt;slide id=&quot;{1A817685-345F-43B5-802A-BD5CA6DF07AB}&quot; pptId=&quot;1975&quot;/&gt;&#10;    &lt;slide id=&quot;{E580721D-6E51-4308-BBA3-50833C2C4980}&quot; pptId=&quot;1937&quot;/&gt;&#10;    &lt;slide id=&quot;{E334AC3A-3699-4F5E-B261-A915FF9CB0FA}&quot; pptId=&quot;1939&quot;/&gt;&#10;    &lt;slide id=&quot;{D617A107-94C4-4262-84D1-8F1A396F9ADC}&quot; pptId=&quot;1940&quot;/&gt;&#10;    &lt;slide id=&quot;{53CDE134-2686-4FD1-A354-D54CD29CDE86}&quot; pptId=&quot;1965&quot;/&gt;&#10;    &lt;slide id=&quot;{110C3E4B-4D29-459D-958A-1514D33EA221}&quot; pptId=&quot;1941&quot;/&gt;&#10;    &lt;slide id=&quot;{A1364238-8721-4335-B31C-D6ABF2CC739B}&quot; pptId=&quot;1888&quot;/&gt;&#10;    &lt;slide id=&quot;{0B9DF025-4B16-45AE-AAA7-6400A8C936EA}&quot; pptId=&quot;1960&quot;/&gt;&#10;    &lt;slide id=&quot;{49299B14-3A7B-4415-9FAB-17AA71036426}&quot; pptId=&quot;1890&quot;/&gt;&#10;    &lt;slide id=&quot;{9C3F4632-18AC-43BC-8FF1-C06BEAE0A833}&quot; pptId=&quot;1891&quot;/&gt;&#10;    &lt;slide id=&quot;{425B2DB5-4428-490D-8047-FB55BBA59537}&quot; pptId=&quot;1892&quot;/&gt;&#10;    &lt;slide id=&quot;{3F0B6167-2B83-4EB3-AF28-C9CA55CB1D9A}&quot; pptId=&quot;1893&quot;/&gt;&#10;    &lt;slide id=&quot;{1E8847E1-A447-481A-BAC1-D69BE35FFC12}&quot; pptId=&quot;1894&quot;/&gt;&#10;    &lt;slide id=&quot;{A45AE601-36C4-4C86-AE8B-0A8C5D83ED22}&quot; pptId=&quot;1895&quot;/&gt;&#10;    &lt;slide id=&quot;{4063E501-C5D1-4F12-84B5-89B2E1D75C39}&quot; pptId=&quot;1896&quot;/&gt;&#10;    &lt;slide id=&quot;{BB9E384F-2ECC-4FBE-BFA8-0AE8565E9AEF}&quot; pptId=&quot;1897&quot;/&gt;&#10;    &lt;slide id=&quot;{B753B481-5D50-464C-B3A6-7594F8E58DA5}&quot; pptId=&quot;1898&quot;/&gt;&#10;    &lt;slide id=&quot;{2C6202C4-30C9-4A95-B9F6-6C2D79BEC18E}&quot; pptId=&quot;1736&quot;/&gt;&#10;    &lt;slide id=&quot;{652E830F-735E-4BF2-835C-6D4F69435916}&quot; pptId=&quot;1765&quot;/&gt;&#10;    &lt;slide id=&quot;{7D086C09-FED0-404E-94C9-27B010F4AB84}&quot; pptId=&quot;1743&quot;/&gt;&#10;    &lt;slide id=&quot;{E759CDC4-0D72-4978-AB5F-C19ED6112C64}&quot; pptId=&quot;1808&quot;/&gt;&#10;    &lt;slide id=&quot;{87C588C8-E0CB-4777-A9EE-62C618260432}&quot; pptId=&quot;1979&quot;/&gt;&#10;    &lt;slide id=&quot;{AB78C9EF-25C8-4B05-B186-8E2F750544DD}&quot; pptId=&quot;1828&quot;/&gt;&#10;    &lt;slide id=&quot;{DA283FB2-4FCE-4464-B759-27C813512EDA}&quot; pptId=&quot;1738&quot;/&gt;&#10;    &lt;slide id=&quot;{D1297598-D85F-47D4-8F38-AED15F52750B}&quot; pptId=&quot;1980&quot;/&gt;&#10;    &lt;slide id=&quot;{ABBBC548-C5AD-4006-AD25-FF366F7C935E}&quot; pptId=&quot;1833&quot;/&gt;&#10;    &lt;slide id=&quot;{F0E43CA4-0B7F-42E3-B2F2-B17CF6ABF305}&quot; pptId=&quot;1838&quot;/&gt;&#10;    &lt;slide id=&quot;{A9E306CE-6333-4876-8B3D-F0A6ACFC771E}&quot; pptId=&quot;1981&quot;/&gt;&#10;    &lt;slide id=&quot;{B4E60FEC-6C79-44F7-914B-74A57ADD0A1D}&quot; pptId=&quot;1950&quot;/&gt;&#10;    &lt;slide id=&quot;{16043D20-F1C1-4AF1-9B77-237F6371D7C2}&quot; pptId=&quot;1840&quot;/&gt;&#10;    &lt;slide id=&quot;{E8539489-DFDF-42F1-8D07-F85A028D530C}&quot; pptId=&quot;1847&quot;/&gt;&#10;    &lt;slide id=&quot;{69E08443-2C4A-42AC-A811-C86044F8867A}&quot; pptId=&quot;1982&quot;/&gt;&#10;    &lt;slide id=&quot;{CE5591B0-C5AD-4077-8F91-697C1131FCBB}&quot; pptId=&quot;1983&quot;/&gt;&#10;    &lt;slide id=&quot;{FA087352-004F-4FB8-9BDD-38FA9945C732}&quot; pptId=&quot;1951&quot;/&gt;&#10;    &lt;slide id=&quot;{277BAD8F-0929-4029-9C12-47C854B98816}&quot; pptId=&quot;1910&quot;/&gt;&#10;    &lt;slide id=&quot;{4D8455B9-4B33-49FB-8D47-3888538B58DC}&quot; pptId=&quot;1911&quot;/&gt;&#10;    &lt;slide id=&quot;{A439DFE7-1B37-4D9A-B958-F4D0AAE9A2D2}&quot; pptId=&quot;1912&quot;/&gt;&#10;    &lt;slide id=&quot;{50C7278B-78D8-438C-813F-6F40BFFD5483}&quot; pptId=&quot;1913&quot;/&gt;&#10;    &lt;slide id=&quot;{A09E70B1-E496-4A6F-83C5-597E520A0E7D}&quot; pptId=&quot;1914&quot;/&gt;&#10;    &lt;slide id=&quot;{F9EE9F01-F24D-46F8-BA45-4832752E081B}&quot; pptId=&quot;1984&quot;/&gt;&#10;    &lt;slide id=&quot;{12C8487F-9AEE-4B5C-9C81-DDCF495F4945}&quot; pptId=&quot;1916&quot;/&gt;&#10;    &lt;slide id=&quot;{93822074-D2C2-476D-ACF1-AE714D176BF8}&quot; pptId=&quot;1917&quot;/&gt;&#10;    &lt;slide id=&quot;{1BA4AABA-E616-44AE-A899-9AE32AA8DC9C}&quot; pptId=&quot;1918&quot;/&gt;&#10;    &lt;slide id=&quot;{B737568E-2C44-48DA-AB46-C703778B4FC5}&quot; pptId=&quot;1919&quot;/&gt;&#10;    &lt;slide id=&quot;{F28CCB71-7256-4D96-B608-4DAC92A9BB26}&quot; pptId=&quot;1851&quot;/&gt;&#10;    &lt;slide id=&quot;{C4CA4695-DDD8-41DD-AC6E-0177D38F44BF}&quot; pptId=&quot;1985&quot;/&gt;&#10;    &lt;slide id=&quot;{9940E5C7-B5B8-4E59-A18B-E811089CD8AF}&quot; pptId=&quot;1846&quot;/&gt;&#10;    &lt;slide id=&quot;{50D1EED5-6F8B-4E58-94AB-17555A65CFDE}&quot; pptId=&quot;1852&quot;/&gt;&#10;    &lt;slide id=&quot;{7F3A0D8A-1807-42A1-981E-18596D0245F8}&quot; pptId=&quot;1850&quot;/&gt;&#10;    &lt;slide id=&quot;{4C72BA76-9126-4386-A21F-3DDC34A09EE9}&quot; pptId=&quot;1986&quot;/&gt;&#10;    &lt;slide id=&quot;{DE60BA81-C448-43DF-9EF3-5C65AD58BEC0}&quot; pptId=&quot;1987&quot;/&gt;&#10;    &lt;slide id=&quot;{95AFE411-C72E-440E-B50B-55462A52A5D3}&quot; pptId=&quot;1921&quot;/&gt;&#10;    &lt;slide id=&quot;{C0619446-6776-4AE0-BAE8-099275856EF3}&quot; pptId=&quot;1949&quot;/&gt;&#10;  &lt;/slides&gt;&#10;&#10;  &lt;narration&gt;&#10;    &lt;audioTracks/&gt;&#10;    &lt;videoTracks/&gt;&#10;  &lt;/narration&gt;&#10;&#10;&lt;/presentation2&gt;&#10;"/>
  <p:tag name="ISPRING_PRESENTATION_COURSE_TITLE" val="NEW_Training_eco-banking_financing_of_WIND_June-Aug_2019"/>
  <p:tag name="ISPRING_PLAYERS_CUSTOMIZATION_2" val="UEsDBBQAAgAIABFEbE42YVgCRwMAAOEJAAAUAAAAdW5pdmVyc2FsL3BsYXllci54bWytVl1P2zAUfS4S/yHyO3FLxwYoATEktIcxIXVse6vc5DbxmtiZ7RC6X78b5zukbEir1Cq5vuf4fhxf17t+ThPnCZTmUvhk4c6JAyKQIReRTx6/3p2ck+ur4yMvS9gelMNDn+SClwCWECcEHSieGQQ/MBP7pGdwkZk4meJScbP3yXKO3O1Oyzk5Ppqhi9A+iY3JLiktisLlGhEi0jLJSxLtBjKlmQINwoCiVRjEabCX5u9o/KZSULPPQPeQmXn7xjVJy/Gs+YCkWLpSRfR0Pl/QH/efV0EMKTvhQhsmAiAOVnJmS7lhwe5ehnkCurTNvCrIFRhTBmFtM89c8sW5cLQKfFI5rFPQmkWg3UREhLZ+DWdDUGEa65qJcC3YE49Ymdta1162RR2JjqUyQW5q9A72G8lUuG7tPX+PTkTsbROm45pPD3Kx/DteJ2P91uX7ZCw2o3yTcB3jUh/SWaeToMNdvdTW2Mr2sZHtXclEHAW/cq4gtK/f2hMwX5Bqw1bmNk5XFwEu4NMdC4xU+1uEoXRr2bitUtxKKa4FtRxuu/uqoyBNtltgJlfQlGrmPfEQ5BemlO3XlVE5eHRkrLF0CPZolXLdpK4hXmzS5OwfelP6jVrzU7/WGQv4H435hERtTbgI4fmOo4+BFGtqAItd2lyTJW65ZxeTzjdp7zANTN1JwKZgIo5hKgI8+yEzjHZ2eggKiml0CXI1wvYWDoJjHsUJfs0kw3j1IE3K1G6SobdwEJzIYDcBbc0HgRslC8xQ51mGA+Bl8V6utx2h45aMdNmK0aMT49ALcm1kyn9bpQ/mpLm0kn7l9B4fOYc+Degm4y3kw/w1xGgSDOJq5sL2NQKcC08citWA56S2uhkO8YlZXz6NBnxpeihnTDOdS8M6qyzjOQ4mzyqv5hzn2cgnhC3LE3PbT2h4eVjoKOHpe2OK6zueVVms+G9wCh6Wfw0WSyy1E0Opd5+8P1/2GFCLOBkH21vToR23UjR1cF1q36pf247mhqq1UsnskKS8uhcVppoHH1GOkZK5CEcCsA2r6XWC8/hGAXMS2GJGi1M8HjLzyTt8qHO+OLvoUv6wuGiwNq6HauMqljdcR3XAnfxofZDaRLx6ruHjH1BLAwQUAAIACADQgf9OD+BnoO4GAAAqGgAAHQAAAHVuaXZlcnNhbC9jb21tb25fbWVzc2FnZXMubG5nxVlta9tWFP5e6H8QhsIG69ugZYykRbZvElFZciW5aTeGCGsogTQZzTa6b06yph2ENZQs6bKlXdoxBtsHx7EXx7Gdv3D1F/ZL9pwjyYqcpJKydvtgsK51n/Nyn/Pcc6+Hrj+8P618Pflgbmp2Zjh3+cKlnDI58/ns3amZe8O5ijNy/qOcMvflxMzdienZmcnh3MxsTrl+7eyZoemJmXtfTdybxPezZxRl6P7k3Bwe567RU/SsTN0dzpXzbl4t3HAd01XLZTdfcRzTcHU1L/TcNbkpa3IXn8bQxWDSCRgFs1RWjTuubo6abl4bxdyfZE/uyJ63IFvyQJFtPHbkAcC6GGi99+HVqw8vX7n6fiZku6TqeiK2wuBXLqXANhzL1F0YELpriNsOsFflCvCXss01K46uGQLTtzB5Rf4ImD+yQZQtcYtTviLX8VlNnF2xLGE4rq1rReFqtmuYDmdLF44ociD73lNFHnhVpKeBT13+JZtIUZeGu/jak9veI28NP3ZlL3xzh6bhnUXKruLNy33kdU82FMJArvF+11vynib5VzRLqma4lrAdSys4mmnApxVZB2zPqyrMq236Cpu0bPW4Aw1ZYwd4sIm34TkGajC95n1P/tcUfF+mpfcW2TlwgF5au5Ds2rihm2qRKV8Stq2OioGEIe4OEQzfa8f4wDTz5hXktAXTSKWChM3Tj5RLGsb3poIIm4A6oCRigH5q+nAtDPWCBWlhcMr+4gEqWylPT3zjRweQmvdEmTLt5IAsdVwzRlHFpm67wiiGI4hqHS7V4UXVe8JOwW9Yh6+LZCCgQ0YDlmoLi+uwxkG3ZPsUCK5fzC+8x+zPQuAeKDIvm9nwxrTRMR0fh936GW5VoQoIOhtMWRBJf+Wl6QSxpQBBGQoLZWzb46ZFpfeMMi4bYOqCt6yQMjGz9+mhEbCMgPFSwHai8HFMX0+yrRkFE0JQcA7b3wRGHbOrjLQX8yAZEMGoXLCBtiBBqBjX8fVx86hw7B6l2BpbphBrkAxiSJ1KkzLqLX8Qhd9Q+MeOgiS0o+E9nwlc5AQFXIQRiVFiRehqxSiMuXkn2syoEA6CKm2RGykxIGJxndjqS4Nf5HEdCIUsXuCtWIEnuh8Yc/Pmbeg6Z30pyxzzBhWW3Mgy546wMekVNDpxmqHe0kZVpgg2nlDihU99rFvHj9yXwAGmB7oerSU9LGCVwU3ULCk+b0a0NfD7bW8xmz+2uFlBSWqqzosVmQn8YnE9wasERxIXDrt4QRRJUW5WtE/cEVXTRXGggp751G6GG94e6L3Pxmmz8BYC3vcT5K0p54Jd3iiK2+dQEsH8eJ6P2b4JiWtuEXGg/mJpzxhLrL8YCGk1JmreI+o4SNI41Y2gMduLdRPdVDpyQkoQbywlF04RC+nluwmERAbLsYYwDjVWe2+MaHCRM0RkF4ShWpqZxLZd5suOz7UBF4+mnlzCIInYzltgZDMNI08T9GlpmZmLWRJy2kAyczIbEd99ULbfCwn0/lBfcf7+xNR0+mljZCyv0Ya3xXHWfV1Oj6AZIyanrAcJpzga1F0mt6cRgmGGIEvg57d8QukE3Vh4OvCPGwfkIOe6BiPUsNMDddbU6iefkCKb9hhW2497lYunxptQl1eumR7nFvJn+jUfdiONwUzIWnq8cZG3NcfveWokYElTWVyTusYErT+2O/yOZr/F/vDQsTTWBDmaowvunbb5OBk7Mdd4hXfStuawUSmJMJ1+e3JUm4nnWJlAMuth7QZHyNaRTuWEcwIyyr1KlDv8uuzfk0CWufXGqf36v3E6yM3L2I1C6w3H9CRjfe079UHjsH79B8cKW6gWjgQF1SgIv7ts83a2mFapAgCIDCVad+z+8WSLhBowB1yq5N1yf9/uhl0PpSGlCf9WqShGVJgJc/oSXHsCb9spQQad/EX+gHPUaxz8/+STwiv5XAHoC/k7Bjfka+XjTMB0tsK2J/oGPuVTWoerAS34Z5nRKM4I7BUy1j6+20qEdtR83DcQ8kUQ9IZ8nmZ6cCt4aInDu8Hk6RqKMH53tjnQgj4m5g1uOmt02qfS3OUf9hUWLb5yi6b3SC5OUBHO0zq/MKA7yS5DHgLaqY6jFsZKUBCbWdNkB6tYgFYWmJC9BbNi2aIvQP61dD1IRZMuJX3wWhbwkmrdwB7HNz/Bbk99aRXl0QmyctxdWRYTzB92uMc5ZlJnAYjuldcDDV/IMv3YvijWtiSiITuOVnbVYpGv4IGxQQcIBNIN7ziDGy1i3TYL9L5/6UGD+4dv6omBA3f1ae0XxlQDW/T/4oIlRP+unq6No3vVHWbLLm0Cf1d/SwLi7izc5LAD+M+RujRJp/oXSXG0/tMc/6szdPHQnzz/AFBLAwQUAAIACADQgf9OFR5gG6MAAAB/AQAALgAAAHVuaXZlcnNhbC9wbGF5YmFja19hbmRfbmF2aWdhdGlvbl9zZXR0aW5ncy54bWx1kEEKgzAQRfeewhsIXYdA16VFqBcYcZRAkgmZUfD2TURtadNl3vs/w4xiFDF+Yl3VtYJZ6CkQRUucUTXvd7YMC169cSCGfMKCvOdKJjcsUWgjMnrZlB7Bcsr/8GN4a2E9P+IjXjDlQmcc6kupsJlc8rCYaWPdGlCPEdOAL5hz6KG3eMO1J4jD4wzsG//VuZs2mx3eaUAdIrkgqvlAVbrXcfQXUEsDBBQAAgAIANCB/07qujjIqgYAAJEiAAAnAAAAdW5pdmVyc2FsL2ZsYXNoX3B1Ymxpc2hpbmdfc2V0dGluZ3MueG1s7VpbTxtHFH7nV4y2yluDIUAuyHZEYFGsGpvamzZRVaHFO+Bt1rvW7jiEPnFRCJWigqKUpElLmqaq+tAHh0sgDjZ/YfYv5Jf0zKy99uIL4wRQ2vTBCTt7zjffnDmXOWOHr97NGegOth3dMiNSf2+fhLCZsTTdnI1IN5Tx85cl5BDV1FTDMnFEMi0JXY32hPOFaUN3smlMCIg6CGBMZzhPIlKWkPxwKDQ3N9erO3mbvbWMAgF8pzdj5UJ5GzvYJNgO5Q11Hv4j83nsSFUEAQD45Cyzqhbt6UEo7CFNWFrBwEjXgLmps0WpxrihOlkp5IlNq5nbs7ZVMLVRy7BsZM9OR6TPRuWx/rGBmowHNabnsMls4kRhkA2TYVXTdMZCNdL69xhlsT6bBbr9fYMSmtM1ko1IA30XGA7Ih5pxOLq3eJXhjFpgBZNUJ8hhomoqUb1Hb0Ybz2AbtgM7UWIXMIAGxhokCb5L/AFvSJs31ZyeUeANYraKSGPKVEoel1NyYlSeupGKe1SFNZSYEpeFdNLx2Jg8lUgqcnrqujIR71pJkW8qXSh1y0wYfjIlp+WEIqemrsWSXWqIk6rryBMjsXiXOl/L19IxpduZEiMT3apMXk8mxHSu35qUU/FY4ospJZmMK7HJuhb34QZvDYeCjh+GALEKdqN7k2whN22qugHJ5oiPO5hAujJUexYr1rgO0TijGg6W0Hd5PPtlQTV0Ms8iFLLabYzzI04eZ0iKRV9EYhEl1eE8QCAGIenH9tAVP7QvXQ4sPeTNXl9WS5ZhP9lNZi1inTH7/r4hn/6Vwc702xAN39E1bCVU2+Ypq3kBx1K4UM+O/QMXL3Zm0Wa2sEqImslCKiW1TNg4UpPSGX81Q/Q7kKfxEa4zBcNIF/J5yyb1ZNo46JNoAxOescyA/7FnNG0Zmr9vODeNtYSaww0FKH1bN8dBsl9CMxApBuxoMo9NlFZNKHo6gV3O+ABOYdohOuHFbrwqPWLrqoEAD6oyRhPppl3PZFXbCYSGvz+s0GSi39DHtEgP6K67REt0/1vP7t679jq/011achfdJUTLtIjcRfoWUN7QHXdDCIFPugWTLrirdB+m3kfuAvyx6C7DcBFAy+6aENAfMHMF+BcZGwYopPULyC/AekXln1Xx92lJSH7Tvc9Xs1RdHN0CE+2KqMrnc5AnhCZ5wUzuLgnJPmQWvkcrwIvt9C5jtEF3wNAVMHiV5CGzB+zsNn3rrtEdGOCPe/Apg0TRXXE33MeI7jHRii8OKO4DeN6mFUQPQGQRBNeuCvH6FfQr9JV7D9iUmf5es2OwbQVTfl4nuIP4Xhwg9wemXX/xxlsI90kAZBj0TYN79gqResTW74Mys4FjL3uwsFrmnkFY9qq+Dm5V5C7D+0Owxqq3MGbLSpVgbUnN0YPOeaeQWGJMvnnuDOl2MPxRluA978Hyobcxu3VLrAKguC1gQ6v6B6D9uubGHpjnsWWweW3/GSQkk0MY3Gjkvt+1W7a3zwYPC2b1ImRD5pFbbDo+9YOW7rpGSyftrEJUmTlhkKXK7bMi1sktuwudzus5/SDqOnJOnl49eva4/297sXOihhKIsF2RCOvO4Bx9h5eh16zQsMrf0sytIr1xZ3aYUIk77Irg4YFbNbjYYAmEVQan4QkL5ngLFa/k1cwK/wdszuRL7rJg7a4DVhnwdN1m/mOmFLJ4X/+FgcGhi5cuXxnuDb1b+PN8R6Vq7zZpqLpZa95GO3b8wppHbheO0WvTxYtpHenlj1Fq29EL63VLs0N3L6zZoscX1j3a6QsrNvX7x2h26PqbdMctOwctHNaa9rP1BZCAeoyRHhlVYl/FlFstAHgoNPdK4RDr41q3dbzJ/li7Ovob/Ql6rJfQuPwNzdo6fJ4g+pxu0r9g8Cl9iYYF0xRUF8jMh5CsdnhqfeCXoXLtNMjSs+hRhZ3zoN/gahVBCs+A/89QL54ITrJZXfFTYY11sNU6fSRYt9aB0YqQLOPxVJCDGOKmIN7zQFmt9Xct2rkfBad9xe4IghW6yHvI7VpfeGY16EMqglAGOeFicmpJ9t+RKD/4/svLtKeUKJ/DOWoVjrGlU3PfT6OcneYm/YfN/nFfDv9/TdvhgMVurZbBMouCd0orYCzWMi+A8Q6qNfi97fmI379Wqre4Rfe+oBZrc4u8lSzzawOxxb7g9yFbXjd6pokyGHJpeSJ2LRkf+wQK00dqQe/J/3428IWs/0Vh8BcM7E1ON/UcmNXQNez/7CE6NNgXDrV+1dMDaMGfkUR7/gFQSwMEFAACAAgA0IH/Tpep1g1qAwAAmgwAACEAAAB1bml2ZXJzYWwvZmxhc2hfc2tpbl9zZXR0aW5ncy54bWyVV9tO4zAQfecrqu47XQq7BSlU6g0JbRfQ0u2700xbq44d2U7Z/v2OL2mcNiGFCAnPnGPP5XgsIrWjvLMHqajgj91+d3jV6USrXErgegFpxoiGTkwUPCeP3ae/83m35yCCCfkOWlO+UcZS2DoUgXGuteDXK8E17nPNhUwJ6w6/PdmfqGeRbSyBYV3KWZMVlMf86N+PpxdR/Bl348F08tBEWIk0I/wwFxtxHZPVbiNFzhMT2q35mmjbQwaSUb5rjYhRpZ81pJWYZjez/qx/GSWToBSYkB6mo/7oZyuLkRjYMfvB3f3d6EJOedTnjTmh7ami2tIG/cHt4K6JlpENVIs8mU1vprfNeI67V7vyaVyOoOGfbs0cxX8A+aXNRZZnX9FIJsXGFPSEMzBfK4cJkuD1Q8L0wXytBJOQOahVkIrRBNsgZOKk+N18TeCmWvo/wyERmbstBXszTTiZHkYhMYOhljlEvWLlfGorPl5zjZcJhmvCFAJCUwl6wwzfSK6Kbaq2EvcHPihPApA3lIilYHkKExdvAKzaS/xkMrZzJYzvaAsClLD3xiDC0lgiX7CsZ8jAWCLfTbdeOTucwU89jlPoYUx8Mz+vPnqBE1wW9SpWhdecNDe3XAVHe0OBSUUCQyurBU3BdC3qWZsLqXcWU8TJnm6Ixnfpt8HFB5uMinonDq+0el1FmmoGdXJbiVwqDAbdS5+t71yNx1Hcw6FGeg5rXaCrxrIp5rUItWDX7Ur32x3r5tYdjW/JYzclcgdyIQRT3Y7n4f3DbdyrfM4w0xrfUpDPfC0u5HChIdzfJtEEFu4KXgonWpPVNsWQmjI4VtQ1tr5/kT+2rrE8T2OQM9QDhUKQVZvDbelmy/BXLyl8QFIlNDgdU29xO07oUe+BwQsAiFxti9vgFs6T5kxTBnsoZkpgsAk3ZRYpVH9dvkZcVUkGlov06EdQKZQQV3XUEJYYl6gOs9DRLnlNYmUTqwyUYraXG1emfTEkjVbD+WjXXkiVjdFfV0BsVaWaJNfiXROp/abl2qdO9jDiNLXzBx3B8TUex2FCZL4q1lmU98xehmDerONmqiDUeJooZsoO+3UU6zkdsQu8ncO1BAjHqzVeBQ/ALzjEgsjk5QipvAg1bsfGHPHNtNMa53ya6agXmFxzjm3Av/F/kuF/UEsDBBQAAgAIANCB/064dE82owYAABsiAAAmAAAAdW5pdmVyc2FsL2h0bWxfcHVibGlzaGluZ19zZXR0aW5ncy54bWztWltPG0cUfudXjLbKW4Mh5IpsIoIXYdUY1960iaoKre0Bb7PetXbHIfSJi0KoFBUUpSRNWtI0VdWHPjhgAnGw+QuzfyG/pGdm7bXXN8YpEKXqg4GdPZfvnDmXOWOC1+/ldHQXW7ZmGiFpeHBIQthImxnNmA9JN5XJ81clZBPVyKi6aeCQZJgSuj42EMwXUrpmZ5OYECC1EYgx7NE8CUlZQvKjgcDCwsKgZuct9tbUCwTk24NpMxfIW9jGBsFWIK+ri/CLLOaxLdUkCAiAT840amxjAwMIBV1J02amoGOkZQC5oTGjVH2K5HQp4FKl1PSdecssGJkJUzctZM2nQtJnE3J4ODxSp3ElhbUcNphL7DFYZMtkVM1kNAZC1ZPa9xhlsTafBbTDQxcltKBlSDYkjQxdYHKAPtAuh0t3bVeZnAkTnGCQmoIcJmpGJar76Gq08By2YDewPUasAgahvrUmSoLvEW/BXcosGmpOSyvwBjFXhaSwMpuQJ+WEHJuQZ28moi5UYQ4lokRlIZ5kNBKWZ2MzipycnVKmo30zKfItpQ+mfpEJi48n5KQcU+TE7I3ITJ8c4qAaPPL0eCTaJ8/X8o1kROlXU2x8ul+W+NRMTIxn6nZcTkQjsS9mlZmZqBKJN7h4DDdFazDgD/wgJIhZsJrDm2QLuZShajrUmpYYtzGBaqWr1jxWzEkNsnFO1W0soe/yeP7LgqprZJFlKBS1Oxjnx+08TpMEy76QxDJKaohzBQIwSEkvty9d81L7ylWf6QFXe8OsjiiDXq2LZ01injH64aFLHvxrF3vD7wI0eFfLYDOmWhYvWe0GHAvhQqM6Do9cvtwbRRdtQZUQNZ2FUkrqlbB5pU6lMfxqmmh3oU7jFqxzBV1PFvJ50yKNYtq86IHoIiY4Zxq++GPPKGXqGW/fcC6FMzE1B1kQnzQkNAepocMWzuSxgZKqAU1OI7CtaY/DLqRsohHe3CZr1OOWpuoIGhh0YYymk23bnM6qlu3LBW9DWGdJj31Dn9AiPaR7zgot04NvXUe777rz/E73aNlZdlYQrdAicpbpO5DylpacLSEJXOkOKF1y1ukBqD5AzhL8seyswnIRhFacDSFBf4DmKuAvMjRMoBDXL0C/BPaK0j+vyT+gZSH6becBt2alZhzdARftibDK53NQGISUvGQud1aEaB8xD9+nVcDFdnqPIdqiJXB0FRxeA3nE/AE7u0vfORu0BAv8cR8+FaAoOmvOlvME0X1GWvXIQYrzEJ53aRXRQyBZBsKN60K4fgX+Kn3t3Ac0Fca/3x4YbFvBlZ83AJYQ34tD5PzAuBsv3rqG8JgEgUwGfdsUnoNCoB4z+z2hzG0Q2KuuWLCWhadfLHvVsIN7FTmr8P4IvLHuGsZ8Wa0BrJvUnj3onHvsiMTC8q1zZwi3h+NbUUL0fADKR+7G7DU8sQ4CxX0BG1rjPwTuN/UwdoW5EVsBn9f3n4mEYnIEi1vN2A/6Dsvu/tniacG8XoRqyCJyh6njqh92DNcNWj7pYBWCytwJi6xU7p4VsF5h2V/q9Lbn9JOo78w5eXiN7Nnn8b/r5s6JOkogw/ZEMqw/h3PpJd6G3rBGwzp/Rzd3yvTmnSkxojIP2DXBwwP3qt9YfwsEK/1qeMECHe+g45XdnlnlP8DnjL7srAr27obAGgJerrvoP0alkMeHhi+MXLx0+crVa6ODgfdLf57vyVQb1uK6qhn1aW2i54gvzNlynXAMX5exXYyrZXg/hqnrCC/M1y/MHuO8MGeHoV6Yt3W0F2ZsG/CP4ewx5rfxTppWDmY2nGnbz843PgLsEQZ6fEKJfBVRbncQwFOhfVYKBtjg1nmO41N1yxiX+nhzHP2N/gRT1SsYVf6G8WwTPk8RfUG36V+w+Iy+QqOChQn6CdTiIyhPJV5MH3qNp1I//7GCLHo4YSc7mDA4W1UQwnPA/zN0iKeCSrZrFj8T5tgEX23Sx4KdahMQrQnRMhzPBDGISdwWlPfC10jrE12HAe5HQbWv2a2AvycX+dS4W58Ez6zr/JseIFQzTrh9nFpZ/TRKY8crLq1nbXSr6SmVxhdwVlqHo2r51AL2E25ZH29f/sOe7pgBdqfjAUrinMaYzuqc8P/Na/cTFLuIWgXPLAteE62Bs9gUvATOO6w12Q/252N+pVqtXcwWnQeCXGxyLfLpsMJvAsSMfcmvOHbcAfNM66I/3ZLydOTGTDR8qnmniSXeJ1HsTtZ97pP3BavvG1Xvmz7/vyAMwLr/HzrGBv4BUEsDBBQAAgAIANCB/07sTFlStgEAAHoGAAAfAAAAdW5pdmVyc2FsL2h0bWxfc2tpbl9zZXR0aW5ncy5qc42UUU+DMBDH3/cpFnw1izKUzbc5MFnig4l7Mz4UdmNkpde0HTqN313KNi1w6OgL/fPr/3pXep+DYfV4qTe8G37W7/X8qTmvNbCaUTu4bOq8Ry+s7mmer2CZF8BzAV4LKU9Lf+SvX4Iy9kRtmuyfra12/Dy0X9aMaxeXhIUiNE1oJaG9Edo7Ffijkdkxq0NGTpmTnTEoRikKA8KMBKqC1Yx38VA/boItGEtQ/6BrlkLD9Maf3Ee95K9jcB9G86nLpVhIJvaPmOEoYek2U7gTq2P8sR0uvdlLUNWBb/vC8lybhYGiHTi+jv3Y7yelAq3hGHcazfzZLQlzlgB3EwqDSTD7A20Ydwvaostc5+ZEh344DgOXliyDTpXmcXQdjZuYqLw61ewEP3AG3k1fMpKzPahzrFDu5BkHKBVmtiJdNLSDRDmyVS6yAxdN7SA5u1lr2/dv1B1jlKBa/fwVV3a4TKcYjWuGrWu2IW5t0ddczugMhrzcuhX1keoLnBKpuEhoklpckpsx7U5j5y9V2kxtQS0RedU87aGArpoJqIVYoxWYMSzdFJVWpfPqNgpy5+nZOba2Ofj6BlBLAwQUAAIACADQgf9OlBOzImkAAABuAAAAHAAAAHVuaXZlcnNhbC9sb2NhbF9zZXR0aW5ncy54bWwNzDEOgzAMQNGdU1jeKe3WgcDGVpbSA1jERZEcG5GA4PZk+8PTb/szChy8pWDq8PV4IrDO5oMuDn/TUL8RUib1JKbsUA2h76pWbCb5cs4FJliFLt4mjiUyjxSLHHYRqOFTXv/AHpuuugFQSwMEFAACAAgA0YH/TriRmMxjMgAAyEcAABcAAAB1bml2ZXJzYWwvdW5pdmVyc2FsLnBuZ+18eVSa17q3TU5OzslgetoMtRlsmxprnBqNGhS1aaYap0ZjDI5JFakiGiGiqEiHk6SJRuMENSI0NWqNCokIiAM0tcbhVWhilAAqdUBURCIoiiB8aMZ2rfvHvd9dd93vW3Utdb8v73727xn2M+y9X65+7ndi84Z3N5iYmGz2+uxogInJWp6JyZrIf/zdeOfwzbGDxn9voAJOfGpC4e6aNF78DXbY97CJyb3cjbrz64zX/7zwGQRlYrLdYuX3Da+AD5+amJwI9zp6+HRqhHxQTouPDd83oVG8993Tb+t3Z74hf9pqMjhM2EBEu25YcxX971NXr36x5sAvbx2ZrpjA77iFPdw4EVv/4F2Lo3eEpx6WfbbtQtwPRyOu/fjDT+5DIlV1WlxfV4ays7slZcaSaj2SU8oackyhgGVDcCjJMLnGCOfJSYwR+VemEjPjhWshzPh34nPSGyYmP4x2dak22je/h1T0/ewbqh3s3m5i0nAyvUhKXxuch22drXXnSY23DlXcUjajv9qPrLmwC86Tg4zUcmKlxlsX9iOnLzTQpfNha01M2n8EA16XWmvdqdJ3jX22SyB++3clyDHufBOTn+99xEMGDF+A82Ssv5scdzfoVATMDEt6NLouw6AVcwY4C+5+p0mS20o61R2r2NbOZqvp1FoPpvQdk3dmSxUZ0pFQ8RL+O+JhNejM6nManmG+JXiXdqmas6SbQqXnvPFVOFaRLg51/3l7Hkg1TeMNibQplUZIxzAeRKUuwORcMNc1ixh5PDwWoy+PTFO0RRrmxTU5b0MAtgRkr6dmSKzt95FjG/7p7z7/uCXUBUZW6sbJS0xCp4dWpjBcB6QXEI2i7SZPipQ2yEyz5HIJaP0oTg0jh+62rMNjAdRJWTBnqQ8A7Nlz5fbyZLMHBwYep4VqC6XBLUtOBO3UFQ9dXhbZcCmyOVXOWSQEbv3yJS2EBIPZvvQ2eXEZqF9APage75xLdq4J6IWCQB28OY2mJzFTNbLFHDOmRNvaY0SioUyIiQOv7h/Ru+Eyf+EvkbLax6Mdc4C8elg+2q108G/Kvl3Rg+anwXfCw3xLYoXyjovFHhaWAvUTkfSAqh7oGa1JZqqYspNCcXi6W6cyrng+DDYIeSAcnYGKlcTk4CRE4gl0NhW3LCPEpuQPcOsRpMylcnsbEZTtY7iemDE6st5z8b6kYRO876JX6WYeU0cHKMNm/RTLVpFc0MeWsFoMS+baYHt9hIjvpV3qzCTwfTN5mlKpmsE/XyGGgorZzC3T774mAVZL6ePDFxNgqSfPZe4Dfc+9j0rgTEYaSoC1spsuqvre8XNurQ7+potwDciEqoWkjFcleT3ou5/aHyQijNWE4glJQMCpXqhGA1nnzKzeNYa2ZYb7l/gUJGmKo9k3KTNStDslzcZrD6rraAXgmpbbQuJ8mFtre0z+1Ma61cV9XCL/UAQR3YSOoRGiZ3LQLeAMCwsJLc1gKYx7UgpT/vq2f/MhuzY694yl1f1iFySOr3Hwn2nfwX56CSCXM6oHKwqlN10kDXbzFIfwOEFZzikSTWy047TS6NRlvaopITK0xcg9NRZeDAc67+pq+H1Cj7two2l20To00MdehdLC+++yu4UZiH9x30g7GZoQfLVHvivbklUKHas5U9GzXNhe+NUmqsbBQ7VP/vUy44Pi+tyyGf5iTVSvGS3E381mIfCsAwVfLD8ZZ2YmplDr5PeYohLtPPh0XTdjqzyURFu2cnWiMDAfGs2y8CEjehy9rW9rb7a9wAttVb1XVW7iqep2JDBFyoGE4CZfC1i16Bc2Iv34dChJllK8fE99rzlnKoX02LzaIQHBGVS7xvM+lKJ7OAyiTVk/bWD98TUmTQGkY1z7MgodHHzeN6B+6vdU0eEkoz2aPhXF3pmGNrpO8JSBYKQb0CF/l6AFpVLnx2G2zABVjMAs0uuUmOHOKp212hy0Ic4d4dCDTJ2BpeZLbj8+835tLDzMLXKzeO6Jqtky6IYDuJydaW61r9gS6GhA5LLwwaNCcVRT98nLudFkJfGX4rdClE+qfxpHV9veFnXFJbKJV7nLhRJdDcAQKYmfhgO8g5DjFQBkKsPODQpmwlnF7IpqkVPCr++TMX513HdJYkREsAYSG7nRKdxi1LnFFG60oXFxPbEGjjB/558m0ycx20GcbNdiR578jfQShMqimMoFWwatCRyJO7v7IuzshgjTGUffzbwlUXJ91RcRkwj/hMrv7bOOXKfWy6jRJHU3CpH4oK/eLFISXeyb2zI4NECF8iH3JRdFe1RIDNDOITIuK25iu1DX4tPxh3jpG74cq3nqASOdGAfkN6m2PLlAJqwoHFG/pUKX5vFAMIwm6pNtE6faG+Kb8vmfabWIXjZXOK00aghMtbXsTRC+phy/H8HMS85e53+a7B8H3kj2LdEgx+sfSM95QtMgm0RJTombqY4VoB+oSU4KDwlIch6xjKjLjvfuLxUVs08enYGZySU1cgdk0zicCe2N4i3fZIz31KmaoWcf8Ivbu2mJmAiPHcWMBMXNPCWR1hAUFvipNag6NHKkaI0w0wM06mCDtzg0Wl2jHoe3l39peUoCcovC+jWO85zLd1WCma0u28ayOZNK4ryU/mRmZ3JsZoSnHF59OTFtN0ObGnqNjy8gi9Rfh699aWv1YOlXbuvFgMhr90fMheoMeitB1XewKJua5GXaHPi3qU88qmIdakwnaN3oIfSy1+bERMsmj5xGsg3zQOdFq7cFJB8ymd4DybxMl8USTuXu7a2XCeeewBtvb/DmnuPf9SkYprM3VWvgZk6UltL6XByCrdbbmVnxrAhWPwV9I4re6egRkAZP3Zw1kKCQ2iQ1vY0ooV62lFuMsszhoqLzeZPws11zFbtTWO5NwkqwPS4FoQzrh1vE4gxyWfVlaotpYIbq3epYEXYfxK6ynxUW7MazM8YzK94HUsKp4BAS9YPkr1qc7aoCGp1nCvPlA1IfIWMA3862LTNqJ873WmxoKlUkRCOE/VGiSrC5I5za2txPuKRxfanxCise6GPe0zDTm7Q7wGwlPgovFamfMKG3wYla3A2aY7TOFyIyWxAcXkgKlGBEss8xf//98bPxmRSwdDo83QrmBl4vhY/6HWDdnj97bIHhrkYIpBtbU1kl+3miiCuYWiYhKTL4pS+rteY5pJBSRzrTqYfU8232HveWBkhRLz4uVNpYbjNlqptJ8P/rW4+5ElC/qd+xnG05UXKWe7vJz/+QQMZ0DnE/gduFh+903Bpu6CeNojaaZH++KovLAAou/yoomn+B3k9Sof5pkv1MRqb7jWnex2tX+66kTL9PPxNAl6OJCcx/dboHGNOmQ+nPgWwy+VkQuNoTbceLXPxlx9GVnwTf4x+tdjuykm8lGMkdTTMrB681+Xj3f6qJYQ+wUNKRhyfM3YsHWtJTkt0k6ujVQS8WSkXkwt71e1IX2rZw1CfsIuan+MT4iIUlc07q0/uR4dhNSOELMhq1dHNiRm8cxL1vIEVcEmx+hZhw3MrIqM8JDHsQszjsX7v9caC/nTQiHSwaUSpKgI+MuL+a/IjHdGNtSqslktKO24szp++128/ggNDg9s4+2EsUpaIQkspMTm+n4bdKM0giyZDLM3H1niIlpjgXSfeXmOHe9gJxl1ywVyEVkHQwcDqJC+5S9UBf0Sj8DXrAVwmZoE9S3Uo8Clq8MQlZqB/B4rBXMAWnSYFgfgVnJtqtn0ENJhHaQMYB7MpWctmKMrB4Jn4/T5tRMh/0oegeAyvqUoUk+RVKX2eFViTVpZwu8bCs/QPh4ipw5SHO8PXEkFKPP1LsDiCl/3mU7s9JKVbcq8oM1EvpoqUMgjT8z3hZPRLM7UOWf+TTKCvz1N8Hj/yZ6kC/stn/j2i7aGEnXlE7RZK4rhrkOdculTxHacPPeyXkQhgrZ9Usv89RZjShQgFaoogd/jo+vDSeaZBqXjOeUlEYyTHz9ifWvNfVlZCO8UPb/vZH0GZdqDrvr8/8WTQFEX++d5pUsHXCPFOeW8Mt+6OIa8GWue7qxbg/9zhLKqCvqf2znj3V93KpfrhBzc9HzMMG2REYP/y6EAyb9YpHmlFnFyvihy46YzMxBCWxfp0rEFpynOLxB3OoJIUDqIA/dS0AaPyuySrYXJ1y64RWrOzvS0LOvyYrbqlbtWTucYF8ZTLkGx7EIRrCsC/hLWN+/zqFapwtvowUeVLHZMwLMYHyeW8mLiEpgV6MxDEaF+n6X5nv/080NXdXnIg9yhA6lDb7+7ectOIr5vrHU/UfMJ1eSN8cv1Lu7DBPnfiWcAnUppEOzXKB8ykzA5DSiDHnlzJrzf9RN1GWy45/IoswjNqbAjzJYqFccneA6sj3crM71oxXPYnK5cSHBYzmh59MbyJ19+YASjgESMZOR5njBErVIWGsQ6aoDs7qRLqhOKXMB/w5eT1wvpi9m4yIu2JbyTN3FVavraPcrCj1i+h6MbmuQAMxlAAI9O6D8nooCToMLIfpS8lmka20aRuq3RaevPDxu5GtotmWNWdlvDk5egzdRHFpnvW130k+T5++yXnQt0jERIai8UXnvfof5nhPJcWkat9B4kBy5FlthgUk2K2m1ANYHubrO9oGm1LsFdItJvRwL7fXIVhY1NpenhdI3xVvZxbWbW3d/72Tb/75oGuiEYKk/Pe+ZWOMK2sZxLcUqroDFwidkP6bnEHGh2333AuIkpizg7xRb003evyAvXcMI73XfLMwWm8DB01/vX4Ii2nqLxDBAYgpnEwFBydPZmyunpRp4sxHHcwiZXjCSy9y3surGrhbfbv8AqWIU9jaGNm636osaEo4QhAFMaydMhEgJx7ybLktX64TDMUfcUM82i4Y4Eb1jIZGoEvrZeEJoXtC8QX5xHaaDW9+YExtrPf0H98I4AzgbTxHhQC9wKck2aLYDxPBe41pBIQR8PjOd2ceAgeB807Yk5GhajyzeoDe2SBBCjH41v1yiAKtLxRBb/niJaDc9yGkZO5BK1IyJxzdX4xBekrcIJRq21q5K5xFb95qaIxU9Y/2ZATliKTv9cYsA44yVun5oAHHxIrqZMD7lcWeZiGulH8XBOqW37a94mTUzjraDLPNXmXLw58J0As1+Vtn1QEy52QzdKlTRMKJ/iCm6HzQoerHMaXAfMWbTEIWv85RoQR1yRlgaeZJ+GAigHLzzZfYMt2AyIgNbBtepxKpik90869jJJwyeppPMB4fW8UmC9D53+C/CbnkUm57qca2BKEBLkKOZ/Y7COuKJwMW7zwdhxUJPpR1uaLcyi/UPtlXbA89UDX/uJ4+nQ2X9ozGbUwOtaH5yutZ5ElZpvYd2nV5A6N+/F707mIGoxpPBzeFxxJKo5fUuWs6QzBceTyqgldHy+kO7q3dhtVIX7q8swFrCLG8rXyzh4x/xJzdNlRIl+g663SSzPw6ApAND9sQ6Uu+/T2liGuz1yKZRdpPKd6ngupDzpyMCX1MG2qM7O1fIsgQ5lEVnWlx2kA/2YHooZrKwYrbFdUS+ioABpF/t7GF6CGjaFnhuS5trkCsOU2Heuk0Bbfrr28Su8gF/PDLkcEBSP5JZcUw0vGlemLKwNY85vsvfXe887Zfo3a0Z+xpWPa5kLiYbEH4jBoew45tGPB5QXN7XsRfzf8VTdjck3mWlBTq3rA9D1Tg+f31VbPjTtyTbbRvvjDb7cir2ROd1ZGB0WukCvlyU+Dqx+x2inh5JsWe99nVjuZOc0B9a9UW2ik/31ul2n7P+kL8alqSNL1hV8lqwNjVtKa94r/tMbU7GmuEZE/CqgVZigypG0HTz2RbGAoTcVqRvYflKjy2YVkhTn+gVj32zDSMjJI1D9rcPJSP20L3LHVBI7QqnOXOAN4pEhWciNE3ZK6OIJA+cbp0ofZQ1/h04I/mGYuTfd98FNWp6ph/IRc49xC16MikJW+Qghy/WPuPrsxOyJeU3FVQx3PDUVXqkAOFg3UbYUTqvlzcrCCd93Gw76rPLmuneIgzzipBEwil2SB9xPKKlB2pfdQCK65eZbj0YRQfRsLE0Ld2zQjGvxZrpuJmC0bHEslpM0OOPUHPAPjASApjVbEauWdXou8hYyzVLkruZsMrWzrjtdMq2Z5Fbd8jy/arPI/ILauu25jZKYZa0mfvBHPGR65EavcS1rliBmU4nVIvnHMpykjI6Ckj42LoTztnRx7JZau6LC3uQuU79lj9hnCIRwhLut8lxEf668S8YP9VXvhBJJTgYulmrtkIeiAq110/0uAMTAqh9a3GuDEMADR4aiIGIZxEeor43ODWAqz9esPQAjtFYYbt9CDEc4YJ5IZU4EgkSycw5Zn1b4q0c1xwbK6LZdNtKgcPZhCgj5fR7Ozq2Dg3ApDAxJGl1kmT6r5nxhdEkG4Bz93PWo3pbm83N2engdj5SKFfijGnWRppgN7qqTcj8VyYrbiZ3YqBhuaVMitrVFjfK9FjF1o0UBUdxiTIRE6aEXo/mxDvOdfBt5fyeOjUZaYP4nBtLMFBjmQ7yV2FAJkgYgMOJ3sKPtDJYbgLxfs77mWEkdN05TS1PGrnVW8mlbSqeEodOBjkC/Lr9An4qgDdyPhun4aInGFaOMO+dax5UL6VCZy15jnV1NnwrNroNb6ynmUGGOYWoIcXy5eOq37ZaD+Qfsbebmg2r/JMVoR90HcECxSERNN1WADFzp1mTwr7fvJ+oHIcFeaH9DKhdO5Qv8VvcrORcPypOJJEPQ6LJt2suFyETj8+Gsqk4l8i6gzD9zsbc5JvQsoZpVSuuuIGTKecTt4mYXT3I/vxhMdq20rxGeM46OIrhdLGi27r0LW/y/MLgS+9Y+psykBuu6xa5BeD7gTuEw0jTiGuBN85yNdt8dDNWVcIGNn5oqBfRdDHzfLRO+31GfHaD2UjUx+tTFfpnS5UkYCYHLEzsmpSSHsIt2DYCTKNZWp4xAaSSL7j6z7kne4zAm5GUKpIIqF1mfUnRFLBfDDoSKm8Q36kCxXe2GJTv7dKSfy0WFS0nxn0MRAybCO/i2hj2qVTfilVkudtK0WM7ABJOmYypSdUAoLR9vb2RUWk2zTtI1xGJa8GIlSfhOUOb8LvZyH+GY5/4upWOpbpoSCKEMMJACo9NnmDIgRDWcNGtHjN8KN+mhWMo7FOco/OcpFVGXxdIuF03sDtDTEQa2L5bkbtYn/xyH5G8pl0zSGGbZmNd2b5eI/rlOq3PKA19xSpQJiQ82xWuISTZKiHcsgY9GrtjyWfEpOcPLxOcQ8iimvrwtoYM8zyBvbtmuWRe5K0ggHeU8loLD+4d6agkjP7iJAsL9ifr8lI6oou9+gNXUer2cZ9ZApcLN9NOp3X44p80LThqXLTEgNa6FrWPFk3C2anZWuKk9r38+gvBg8OIhW4akPXpdg2FT65GWNr1V9c0RWPbULb1VLm7QBUKYt7kBUpOEOSAb/GueUGkTipKQZvRgH0Xk125jiod2XRTnwzs0dJEzUVSgco9tsB3rvGBK1h69wStSrHSH3piEn7atAvrbbhBYXIuhEWsGIUKDm8rkWnpDJ+7ZdmE3ofN88XS/bTitQ+6FBSQUjmeE/DyW1jW5/6EDBwjFMzHiIDMpzixTqeYlBhsDaWq7yg44HbUQ+cFgL/LatJukxX8ecemlIdmnTf3A3xw0NanW33WrFKA8JgXXA9euhLpuJ7CWvPlldAvEr/mVCgDLnkDNn+GwPMtxABhqE7y7sucv8eXOzrgHND1Fr31ssG8cKKRrJyiHTYMwaTqVAMhtuim6L5SqIxdSqNDeeWxO9nOxmUqp550IQ6i2OE5YUnQC1Zg9wmsHVmt5KYnJSxGiBYU0rimM2FkzHlXQkJTNh31k4eUHqCdNNcxaSDXe+4WljPigQA18A02bTSIUjtGD5eOwwJbuoOEQvR18dxukFrQEbp3PFl+VGGgYcMWFdvl0x5vCMhyHnbb92EJPki/bzoAaIkE5GKQDHulaZonkwdgN1EL7KraOO7nkUZShmYHHDH6HD27MYFgcYeIUA2ep50NPBZvgh21t9RluTqcNVtfhQPUEFP0moMlQ50qarGZ/im2n7j8/OXoLuuPC/jejubPNRdvL8D878aNBlhzxcT/C1xumDD3ZDpsakCe/PR1OfJHflMRtKTHgtDz/b2W8/Tv3qlzCCv6vvCMtickGCe+4Jqlzhz0jw4qzTMn708vWWm5RHo3y9iJBkzXrwSoQDtHnb6rELfWoBcq6FxtOo2Fc8Tp8YMX9oxI5/VnnrGkM0HJfnWvs8yDGOIDCYgsojBpPQEneHnMy+eaHmRLf9PNrlBRdKV7bUdkXol4djYUdXjQP/amSb4s8S4NIogtVH0kvVzbXtzwchZAS/zzFG/g2RNN8xuoc9TU+DJ0kXxhfqwV4/vyja0eupa21A8d8sPmO9htizqpJ6cRs/gZ6madH+XSvhG43fEGGW73crKpGshLE/FDeYsBa1cpa1c5RhlbOK2skjqtqLI6U8w20GKFa98d60EEp2jmyTrJ4E6GXPI+vm9MbR0i/73LXaZcydwcyNXMieuROQtcAzL1ar6FfmfW195moT6gYMXa1vEocbyf0BFwGkIhDYQRpEu1tYtj1tmjljabbyYaHj+eAApcM2Uj6DO5PbWmp69yJmqb4g0HpDkD579NQt2G5UOYv9o5PdnU79ysHT6ib9+zJ/9Raqpnn/tvoMmA+YhFZiGDvkf5l2cRyHCrideYS4c87MQ2Adk42Z34JKSM/KX9/fGa9cWrvJ5qEhJXHPX5g1QKH6tYX+j1T3P5V5PLMgGoxWJ9SP1Vv8EbeRzS0bCFwqyeU+7+duVm6oxNKIwZ4DrUAgDtY11ZU+vBzzfsi2IrRPXXPdesfEn96sKpcRk/W9XPObqzls1JDu7rnNdx6yo0gbFB34oVJaOiLZfZvjwLYad7KCuvVI09zfo7uQz/kn4wOsrmPgTp7tUIad8QT8Bvqgm917i7TdPJ3U0MDIqP2OuY9n2ssKBHp3cTOYTCCNWf55F/EK51J1J05UFlkwHFsdggk7sXNEl+sIGCWid8/pFYDgoGpUOyYFnFEnVNhcHxacrHP23TaJ3ezH2qhhtoWNbC6rtlSdIvua2HYthrDz+Rbkl/LkmPicFIqu7GZ2HcXZMrpzxkaXV383IZCfEdQDM4tj0OuEewDCsg03hiQ/4klENBNgO6nsskEqK3sLIx53ISVcdjSZy4YfAj3ig6mad8+9bxbt0zN56Y0aD3fbN/hZW6aMbnxJ/+Vzi0ktfKLBxA+I3Yk6iECfwzIF9eYE++n8UKsOOYQKVaZHab28809YlJfEDEcnJG8lxDz0DdW07FJv1SWYFODq1orOeVbomDJYv+oBkvIq9AsXSd0OObzihrR34oPJmmG8e9kd1bjNetnFBuKZUC6ypfWZCt8Dm1qCsMAJGCkvHFRfK1TW0jmyvUwkb54TSsqJVbfpIMPwaLIrZUeP1NVfmDtFG5T8DU6kk8j7mlw8C3sHHuE6rk+V3YhfKLrinXHiN1uH9TIjS06RjY0XP2l20DswJY6j9avfK7sDuZ3qaVuo69uaGZahKxGHun+3I6wUK/D0wSVJuad8y6/liTbsdb9V6V3yAWnku7KifZ67H0kQbn62m/+GpSMMS335LB8rsp++ImWydxJ46AyCeT/4nEsjR8ZcLzB88+p9rGtXITl+oyvLUlRmkIykes5H2Hk/JnhmzMsOs59WOf0pcPJWzwLLK3zB9rw+bWvxsPRqExuhH3vaP0C2t1/e2fcvRmx8b2z42bJD1VmuRJa+eGfTPjJs3CT/q56Ip+6M7pK9F/QskBy+1kyGDZOsXywtZ363obzf/FAmnNyx62usJuIXtxR8a9KWcu0vpeNHq/HE1xsjKC5KdmTgZR0fxuWGYt00MXXYH5NefdQ4iBTaSMpdii9/z1OYYsPMLNkyXFUQXP+I5vCvBsFc85m+3wMCXhVLNirv65IrSpuwUSZq12r2Lln0cQ7L/q8P/rg43iwEVzhhBGxd/v5IJTw4r8VymtZ+5Yr63KaH1QNmL3oJKcGV8psY6JbjdlnZahV1gSSMOIOzLLA7KluT+Ov6ORI5hrUGzrffDe84ZgXVENATjoZ8gb5AJG9A7KdYvB8tTEgMWL3FwI3Uf5RRK6cNlVcnU66LC8CzZhHOFTWLIDJK4AtLyMwz+YTYJox/DaRUE6NPflGGttJqtXMOsQS9pczFMOhG0kBN4cnQq9xDsJrGWezdsw6CddVtjhUEnHsDcqxnXC+X7DU7Y/lCg66Ax5mAxDLcFx2U+SX8FiHWwEeFrrgO8kMREQfu1F0KJIQOM6r9RrofuY2zm1QUcCvSAh+HDCR72WTDf3n2qM7f83q/FOGJ7IpmOdhbgdS0VVIRXQEb14xiWFd+J8sjOpUrZ7Exp4QB1uf96nmeY9SQXSn1Cq/J3aliMGmKR7714XndCKAxfnISI9RWeT3brFEyjG4X43Axdil1WctFwfKvQlSATloMVjdNRR1fcpqkEchy1AUYiAF2C4f2/OlGYXB/yo1Jak9UdM/xkdUe//Pa1hPJBfKHwpl0VlB5LKJkOIBWE47HZL83A7x6Y6TXcDStMCYedvDjeKWcYe23tfzeyCtFZPKNW8UqM6AV/HrNGSfziLCGaeVVyF70orAtIqL4x7oP0IBOVZmb9+N7bFb5T+YpNiVnx6W5ATfIYLDQO5TkKxwDJfQchEQ+kmb5NzpRwhR3gcXzFB018ToIe1BZKw860NI8dgl3h2x0ZOv0m3EjYgfIoB5BvgntuHDSl1rfKgFahyMu3BEqX/RQrmpU3fAhUzbLIsXGNkgZJWvofycFA8r9m+P8vHdqTi6RkzYJB1KbFjbpEfzOWwlK/HpqAMIziWw7DNSwhcdUEDhnj4G+Jy4S+b40Rb1AnicRmJuMoz6uMewDK9Be+KffY2EHV12JdxxR74PkWXE44qcDfU3miev3kB8gQr6SVeEuZaUe8LBdQyIWZwB0perXi6Ni/aQwF5fm2MOUOOKsD/J/fPSyVfcTjaJs41gVQ+YKN6jkMSjUYN7pT3JC6NFkJ/UanTjSopxSQ8Z4XiYRRRhrdi32rFel5cF7WUka58uxfhPYVAaqAv7r9d3Tj1oLFK4dFrlAlK+vDUKT2XvseXNti19otzemyxcBXNI2RTPe0ldy4uLLhCX0Du7IwPLJy4GTqIiJOqOtuXtkHru4ND145o1JjGgl8u0U/BUW6rdPMDDZRv9/XGZU+9/BEcHvpFy82F4wBr1Ba2O6WMtOcaljZPL5+ycHrlk9SxE6mN9I5RaS03gvDLtjyRAxjZrmSUf/OWHGCV8IYg01hoFHn0lJKkhVJIyDlsQ22iS27SKcxviBEJe+gE5b7pVQ5ddOynB1+ptSW99QXyubmwAR0LgMMC9s2Fg8/mXq5j9HfgMiVnX4lpxixkpj/fUCjM8V3A/pkNBbdkI8UZJIa8EVvNZ455IhN73eDMjfAr8UPcgXDNfZMR2xFtUaJknejGGUnkSW+Elb4glJf0Z588uWMOE7zx/gd9j3vAwrbyfGp8L6akBVfyqo9XeULQWTFWvTWL4i+aLL51QmBD+w93d+F2uN/MoHrw8ytCj+BF2wfuxkDSugddS1/pT0zW57VTatLTdulzlY/Jnsll+6O2NcbloKhjGUn2bVSMMLk6OKmQqlvrqzwNcbmNrYGbOVfQ12G6pCpJWE54eQgv84w607NcQWxPMKUlyaSwPQ+JaKSLhQXyTzmolrg/o3ZG7+fB0lpspVDRSV7+FYvjooYY/xnGL9Z31M+eTWnH/ZAeQBvf2Uqo7fi7JlZLg8NQZznyiVPfcgaOEg+ZySYPxnnLtB3i/xK6kXFs8nojEAM12wKPBQSEzDKcKcEdr6yMCzn4/jicC4YiI1+Ndi9LtoA6b/Z6k2teCkzA5hZg0tExbJnvqT+NVnVg3G/39rCTnWTaIaveCZj3AztqnYP9eyOditeZcmLQzTQg3slIFhx5MpJLJs2Vqky7JJmZVs+SYxNZO8iDAPKMFhVwVb5u3Z88h/7lIqfPnBpOUtUOV4CQRdXz0ycBiUAqBkY+138GnYYIyzytQlCwvhBIprEeIlkmViU0F4Ohg012vNfg2EscBx7HFaO3WT1ds3HvJKbMbaEjYePjsU4vuKNbL8JrmBKQGQMJQmB4cLKFTggdNvE252vz3Li7b9VfiwNZaAmkz14xGFNwN1N/g7gUYIhOei6f1xDGO41eHgYa/mVsZeBya9h/4gnJbzC2aXSvLKg68qMzL+6/a/othKryUuPK+021nfn8bAzqGoOrNjl2VRBrcT0hJS/tr//av7V/Kv5/3lTHkYip45cBVze/5fxJ090418vzpwby7GYcvDKG2UrjxPd/wvnxi8DKiZ5+X5b5R5Df9uR3IzlEdstWMlt1e+t/pEZOkdjVTRlzsElyt44l7ByGgTAlSW2cnppY7vNMVNtUt1vUTmuD7oOdAsbo1FTKTew58yfYfscoxdVkppSB9ficLNCsqEplKCL+puJY/rvKezGpcQfwhLVoPGOzqvaTLl3NVAwGx35zjNGNhdJXXTKt6sTP2dacD9Z+3H1VgYdpx2LcUjrHt5i3s6bMD+wsk8E/FQKoLiu1JYDgxVjbyWYfH/KLjRcy/RP2MfKSP1V6DB2N5r8zq1VikbxqTR5dJcKUeFDXIcxV7/QqYg1Ju6al09Y8X4+rAS1hPXlcZ6aLz3Myaj8FF9g32XGGjug8GeNzb4DG0LeLbI3mLEGFFtJaw89kEXm7JBoxguwX/x79dUxY8BKb+qyb/C62t1+LI2iRJGaMoa7rcDr3+xSrQ71fDVa8wnm0cpJFkWEWKzrKU1nHjrhMq/l3Jkfj5cJ2eiasU0XeEGGLSYtyrQNvDf+rcwIOUVK9OiifTdn1KrHJxs6c5efcBpTDcaqfOiGXLlxqYq8xFyYWaZtVdiM+hqWxGHjQdTMngjOZxFVJBFYiknATbZwMhK72yTyTUCDD029/sYRaWSIdrm9AooIxcnyTugVOyoB3oA9nUuf39OavKsmEbVb4d2ycL0k0/SHj3iV24x8loGzPjMmqVJ3YxQmN9kcNNc/PYG243EMWnJzd0D6mY9HRcpWfebwjsxZKC9lW+/+coveaGG5caSui3LlF6I651qcVStcyuOFRCRInW7y7yibcWornhkDj/XcsrmpAx4vn9/r8vYfRaqoIk1vlYYDqGs+CkLhSLNM+WSGbhiJZE9r/Mx6zN3y1TYJG2Irrqtt5B6qRJpaK2bU+Mpyw27d4Hvpn+ZLGAEk2RYHCEmZcdY4FhypWWATvm+1y2F5xkCKjnD+pggrAyvw1Rm10OK9z0xqpxVvHlEHT8SzBnPcxqVmuRASQJGAoOMIT5U6faFfsuPJdnPTgm8Ed8R9QkVNha/A5wuyxkUw93xoG3sqgf4FUWsWkVAHlqoa5bDL6b1UaEkU2x4hZEQVSo9cQ61pegIzhHizJ1vGNs4WSpd/NGLISDzaafj4Qvcoe/rtV1AAF5pubeAo3vBkl+zce6xOJZGW1QLcC6TgCfN1nCOA4paK6bysZ9rCe5dCK8NIfPaXcBCW3dOYco7dM6ENMO2a4hSG5GRJ7o69I9H8tnDgSdstKu1DbdQGlFdeREmCrcC8bNnFvQr7JQKHMLgx6Avf6N6YecjzRIESS+jf9OkXkJhESA41vs5Z/r6Z+/jZ0Ae3BPWbAfEp5IQqmMrR2QAYfr4YqnU9NE74mCGq2/jc/Xj8FnILEkg+Mhit0ZwxZTZPg9ah5XUyHxpaMP86ZtDaluZ4twVR9Y6EH8FMbciyeYdZ/55dUnTn/VmjeToq2YUS/hshTZTG3U41vgpsFKKJYLqsqDm3o0R9Ky+avL/MMMNvFsCEw/QttgQC9kc6kcqO9dAixn3jzLnmUmFsAWMuUagGn8iLhRdDEUtHHqUrzoYY2ahqJ0irsXo8L7kOUAVzaGpNtWZqPpiXZCMVF6JJhx7AQRA75onnfnNLvTcmgfO3uOsjGU54HnxDfDh+EC9QL/RGMFp4Ojjj+jPtN8a7CYcBSVsyQar+KlWkfSA03CKubSJOxvH2I2gIjYAxrfJKP24hlOeopQ7GGUaXvoe8e9Pzzcdmi7vOzYT+cH7HFX26gN2vStvdkuGsjYoGyZ+GzCBxtUCyzGF22iBfjGbxxg7g0anb5K7eu+GwOni43LAlUjiZkzeU3v5I6GDqu02UZhdXgueUhZM5aXoRrdUJ26J3Xs5JiyVTsRE4eCwTuuN5DMj4IbwLdc07fd/dIseroNbvY4UXGqbfBG0skTpeqrP9kVV63oyfmRe8AV7Ex45HFsQa9RbVW8eo9aQWu24Mh5HhenW+vGFGObC9j/4t9aTpI7zSgxY27iwaIjDkCsiJFsVRLap4yCgH1I1fwtZnagTbJ7Cm/zByqUtngTcSHejOg4zTV+9gqwO0vxm5pP2AIf+ESced64rKhj6kLJTqTlH6mehOjbDhkV9K9tyQG74fn/TlBwq3ZA7DylM0eZzMQeuXBvtk1MwTp3qnb6ZRs3U77zn3fCZECC49dyJH9sISZDYzVnAeWHybvkwz/S59vYd3iUcUs4exUI7QpreshzZKeNA0xU44737de8FfD6lBvyC+Dt+lVEgOnPQu+slXuEzvSusv0cJh/7aubeZEa/EWTdy7MZHVUGppJwURL7WXX2zvmDjQbpS/VwuPzuEJK3TxlYPzmur8QX1SOak3bbkvraxC4ESfqeOZJwltCPyyF3FnqF/NqwMfghes/XHXb3RCArVU8hlDoGbXI3DUhR98mDqWjwI7+r3iVInRcSzQv//ltMSKIW8SBVjsL7dmWs+vp6NxtW+d0WK5HifS8fUBwPUQdNP1eY9H+F9DYKH5LrVl9a0vraNTCfKLK1Fj9MJhObw209OpZihyBVd7mi3D7NYfIMkO+wsOLj/X5fyewkm8J2GyJXFatccpbd+76KQODmG+mF9n49t0++RjZCQF+9NgpOib+noEpyOqBiOriT4p3icvnl7KnldOo2Ov7N7bspBTTodOlzS3F6pHHem+csWXfClVv/gmJHOzZwwmgVlOOXnoQ+7zSGOr3Lc06Y9bGnmbvPgroJzrtV82//4C14jM1fEhqe1JofrnmF4JRrTL6OOxlkIyMDfkosbk3vm258usTxOotlvQSRMcwpXthLRwPjuoCvuTmr9/yuq+2RnBfEtZuH/oWyJoH3QiGc9yL2PZSMt3o5+b173EuEGMH/+yFDajWNJZYLBtyOJiD6Nr6D3mFm7fvriW6yBnTH/63DEEj/WoysyXJ9qWF8Q4Dc2WyzLQPLW0HQoML73wS+6QUA8hbDie/iDKVl4vL852FsWnR3Y10rBepUn75egTz2aHh+IU6KOatZqO+xlvwYFvw6dVIfEF2Lsb4uvFPzV73zlKN1RY0rf06Y1BG6lBYLoY0eSOg5iwIqH/jy0cGy3CqhsKyM3/XtcdH1g+pr7FO1+CFjQZfbVHJypAYY+JELaHcMp03cvhJI4uwgHhfgVwXKB3p80oafW9CO8hqmjhV1/zUTPfJtumZ+8mFkq3WT1YORxjJz7q4pXnxxpy3tydgDDE28uBNwQVa0q/LauTv4ctyVso32XSfx/SNJjsFne2xMgKW3EKWBPej1+/YqpP9gFfXrehnTytTUwL0H4up8438jwEfoTCZs940ULc7qAJvMxHSKtsCgnlsgWMZbhR+v5TC3ezjEDVW7Zg7Aiwf8Ox8yGxkUfkF0WPElAtfjl5EhnrhVfegYzRhCvS+C3pIuxiqzk7VeomxsxO03jXBrrACwPe4rtNub5aWBNVcs56/S/Fzp1voNI/ZoBH73U7lym8rZQQsRDdjjz7KF18aMw9rvaTRKHzBGjMCBvXvR/0dsvknRtQZRrX2cZwDq81I81CziQkCvtDjm+rH+B6PKkIz7SFI3bCW+TmU3FL0DsfxWgAyXSJDdyYeqq9tj0kvh+RXgPntTOk9lVSdqY9YirlDDCxnEOIZVoqrgB83vudzs9fBU24DWYm1nhpjwvYEEt44oS2YmGLYOUMBsZL3SEYi9QURbIWxyw9WSE+RxOOmOZhLyIives489zF20cX1LMINTYyJFRa0W5k5Il619yjiG9CVjRwyMhKjCZx7oBhN/vq2IFC+qzXNu60Aj664KVoiYpFmGlvL5xFYzwojkHsAjoy8zNhe+OzAD51vEvlW24EcWSL+8XZdpyufSXD3KWT+kBa7vEjK709FnQMZguCXvjdwOVdH2h/FbLPdH79uZY1nk+DgER3nXkOorB27aOgIil9ZNeqSWtDiO6YiC7h4lEMyVEeNfjCO7sg+zEai3OgnxGEPIe74BK1o6fKcfU4WnDW1Y4q6Zv8pLvsHoQdb+/X4WHt8FnnCvcCtrNHFY3c3hy9WNGFUtybVmZ054Mf/Ot5UBtIVZWIMxT9nqK57wkAZqFJjJ2V4vTS6rajY49R39HtdaAY5A2mr0L1qP0zrYbn5LK86xPQFYeLJchACSTi2vPTcTu7aMQo03s6e++cUl+CMzMHU/GlrRw3SBs35v//kGjqfwSLMwph/5pcGfJsU3y6RrINtLEe/D1awBgY3zV1x/QJjTrPvmBDUbbE8r8VG5Pp9wqlvdeUGapTpGO3jYUZKqp3x2VJt//QVyjMuHDH5ZZleSJHZ487mhBlWoT9UHtGnRdloQ1TZCdaK/zlO7S798IjLzI6jTXFDX6PkINFOq6UBgLL52/6dqH2HlvUaxWcDNVAX/qQihS8NcGkIeH18mO1YvqqZqVimkbum1x1XE1D85TSDRe5p2EhJg2xTfqFRKR7pyHK8wvNgQMgsJF6xur3may8W0Hjte9IseMllRjuuCsF97dOEL/OVHZaKjZjWFtlhePE5D0g780mwdDL1r/GdHqIg2849sGB/GVjQv/YkQempd2w/UAlWe/5jiGi+JYxleVp1p+Xb5567Li04/ewa6X2bxodzlDK7FX/jJG2sXjU5cpza3+26sTVMtTGYjESSTyY1n0qLA3XPKcvuY9YeS/CGPS/+667YEdE6vDQHs+Yn8An9Pk3XW7rLs0xosX2g50QSbs5TgeVaFaOMFqz83aa+B3jMmqXQz/iFxzhTNibHwgNpUyTsNxDa6e/aACvNTH5mXVq9StpjvxH31XzH31wrjory2BeTwhwdgpBfGi8beJ1zO8o5dNz3/wfUEsDBBQAAgAIANGB/06q32FwXgAAAGoAAAAbAAAAdW5pdmVyc2FsL3VuaXZlcnNhbC5wbmcueG1sLYxJCoAwDADvgn8oeUBMqLEVWv2MxRbcUHH5vSLObeYwrr3GQR1h3dI8eWAkaJs8c8sajhROdb2NUOgD1O2hJCT59UzdHj1U1iBXtWXWoGJIfdw9CAtqY7RYgeJdPlBLAQIAABQAAgAIABFEbE42YVgCRwMAAOEJAAAUAAAAAAAAAAEAAAAAAAAAAAB1bml2ZXJzYWwvcGxheWVyLnhtbFBLAQIAABQAAgAIANCB/04P4Geg7gYAACoaAAAdAAAAAAAAAAEAAAAAAHkDAAB1bml2ZXJzYWwvY29tbW9uX21lc3NhZ2VzLmxuZ1BLAQIAABQAAgAIANCB/04VHmAbowAAAH8BAAAuAAAAAAAAAAEAAAAAAKIKAAB1bml2ZXJzYWwvcGxheWJhY2tfYW5kX25hdmlnYXRpb25fc2V0dGluZ3MueG1sUEsBAgAAFAACAAgA0IH/Tuq6OMiqBgAAkSIAACcAAAAAAAAAAQAAAAAAkQsAAHVuaXZlcnNhbC9mbGFzaF9wdWJsaXNoaW5nX3NldHRpbmdzLnhtbFBLAQIAABQAAgAIANCB/06XqdYNagMAAJoMAAAhAAAAAAAAAAEAAAAAAIASAAB1bml2ZXJzYWwvZmxhc2hfc2tpbl9zZXR0aW5ncy54bWxQSwECAAAUAAIACADQgf9OuHRPNqMGAAAbIgAAJgAAAAAAAAABAAAAAAApFgAAdW5pdmVyc2FsL2h0bWxfcHVibGlzaGluZ19zZXR0aW5ncy54bWxQSwECAAAUAAIACADQgf9O7ExZUrYBAAB6BgAAHwAAAAAAAAABAAAAAAAQHQAAdW5pdmVyc2FsL2h0bWxfc2tpbl9zZXR0aW5ncy5qc1BLAQIAABQAAgAIANCB/06UE7MiaQAAAG4AAAAcAAAAAAAAAAEAAAAAAAMfAAB1bml2ZXJzYWwvbG9jYWxfc2V0dGluZ3MueG1sUEsBAgAAFAACAAgA0YH/TriRmMxjMgAAyEcAABcAAAAAAAAAAAAAAAAAph8AAHVuaXZlcnNhbC91bml2ZXJzYWwucG5nUEsBAgAAFAACAAgA0YH/TqrfYXBeAAAAagAAABsAAAAAAAAAAQAAAAAAPlIAAHVuaXZlcnNhbC91bml2ZXJzYWwucG5nLnhtbFBLBQYAAAAACgAKAAYDAADVUgAAAAA="/>
  <p:tag name="ISPRING_CURRENT_PLAYER_ID" val="universal"/>
  <p:tag name="ISPRING_UUID" val="{8CCBDF5B-9584-4465-9117-7585AE455BA6}"/>
  <p:tag name="ISPRING_RESOURCE_FOLDER" val="C:\Users\DMotornyy\Desktop\Тренинг WIND\НОВЫЕ МОДУЛИ 2019 г\MODUL 3 _ WIND_FINAL\"/>
  <p:tag name="ISPRING_PRESENTATION_PATH" val="C:\Users\DMotornyy\Desktop\Тренинг WIND\НОВЫЕ МОДУЛИ 2019 г\MODUL 3 _ WIND_FINAL.pptx"/>
  <p:tag name="ISPRING_SCREEN_RECS_UPDATED" val="C:\Users\DMotornyy\Desktop\Тренинг WIND\НОВЫЕ МОДУЛИ 2019 г\MODUL 3 _ WIND_FINAL\"/>
</p:tagLst>
</file>

<file path=ppt/theme/theme1.xml><?xml version="1.0" encoding="utf-8"?>
<a:theme xmlns:a="http://schemas.openxmlformats.org/drawingml/2006/main" name="IFC+Fixed+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Contact Slid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Divider Option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Two Area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3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genda Slid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Full Page Interior">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Single Area Interior Option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wo Area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Highlight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omb Ston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Chart ">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A35D9EEC7BE84EBA57F60A28B25C3E" ma:contentTypeVersion="13" ma:contentTypeDescription="Create a new document." ma:contentTypeScope="" ma:versionID="948267c4d4710f0422d78edbeb85422a">
  <xsd:schema xmlns:xsd="http://www.w3.org/2001/XMLSchema" xmlns:xs="http://www.w3.org/2001/XMLSchema" xmlns:p="http://schemas.microsoft.com/office/2006/metadata/properties" xmlns:ns3="98ac8286-1dcb-443f-9c2c-5155aaf7d39d" xmlns:ns4="a1056d45-a318-4d83-a7c5-2e1035740bd5" targetNamespace="http://schemas.microsoft.com/office/2006/metadata/properties" ma:root="true" ma:fieldsID="7f8fc2cdf04d444c85a5a1eefae8d7df" ns3:_="" ns4:_="">
    <xsd:import namespace="98ac8286-1dcb-443f-9c2c-5155aaf7d39d"/>
    <xsd:import namespace="a1056d45-a318-4d83-a7c5-2e1035740b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GenerationTime" minOccurs="0"/>
                <xsd:element ref="ns4:MediaServiceEventHashCode" minOccurs="0"/>
                <xsd:element ref="ns4:MediaServiceAutoKeyPoints" minOccurs="0"/>
                <xsd:element ref="ns4:MediaServiceKeyPoints"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ac8286-1dcb-443f-9c2c-5155aaf7d39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056d45-a318-4d83-a7c5-2e1035740bd5"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06B183-9F50-4B49-BB6D-AFAA371845AB}">
  <ds:schemaRefs>
    <ds:schemaRef ds:uri="http://schemas.microsoft.com/sharepoint/v3/contenttype/forms"/>
  </ds:schemaRefs>
</ds:datastoreItem>
</file>

<file path=customXml/itemProps2.xml><?xml version="1.0" encoding="utf-8"?>
<ds:datastoreItem xmlns:ds="http://schemas.openxmlformats.org/officeDocument/2006/customXml" ds:itemID="{40F05EC1-AD81-4057-A227-48879D2AB3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ac8286-1dcb-443f-9c2c-5155aaf7d39d"/>
    <ds:schemaRef ds:uri="a1056d45-a318-4d83-a7c5-2e1035740b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F18ACDD-5B59-42DB-95FA-4586E127A35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IFC+Fixed+Logo</Template>
  <TotalTime>75661</TotalTime>
  <Words>2143</Words>
  <Application>Microsoft Macintosh PowerPoint</Application>
  <PresentationFormat>On-screen Show (4:3)</PresentationFormat>
  <Paragraphs>362</Paragraphs>
  <Slides>25</Slides>
  <Notes>19</Notes>
  <HiddenSlides>0</HiddenSlides>
  <MMClips>0</MMClips>
  <ScaleCrop>false</ScaleCrop>
  <HeadingPairs>
    <vt:vector size="6" baseType="variant">
      <vt:variant>
        <vt:lpstr>Design Template</vt:lpstr>
      </vt:variant>
      <vt:variant>
        <vt:i4>16</vt:i4>
      </vt:variant>
      <vt:variant>
        <vt:lpstr>Links</vt:lpstr>
      </vt:variant>
      <vt:variant>
        <vt:i4>3</vt:i4>
      </vt:variant>
      <vt:variant>
        <vt:lpstr>Slide Titles</vt:lpstr>
      </vt:variant>
      <vt:variant>
        <vt:i4>25</vt:i4>
      </vt:variant>
    </vt:vector>
  </HeadingPairs>
  <TitlesOfParts>
    <vt:vector size="44" baseType="lpstr">
      <vt:lpstr>IFC+Fixed+Logo</vt:lpstr>
      <vt:lpstr>Agenda Slide</vt:lpstr>
      <vt:lpstr>Full Page Interior</vt:lpstr>
      <vt:lpstr>Single Area Interior Options</vt:lpstr>
      <vt:lpstr>Two Area Slides</vt:lpstr>
      <vt:lpstr>Highlight Slides</vt:lpstr>
      <vt:lpstr>Tomb Stone</vt:lpstr>
      <vt:lpstr>Photo Slides</vt:lpstr>
      <vt:lpstr>Chart </vt:lpstr>
      <vt:lpstr>Contact Slide</vt:lpstr>
      <vt:lpstr>Divider Options</vt:lpstr>
      <vt:lpstr>1_Two Area Slides</vt:lpstr>
      <vt:lpstr>IFC Fixed Logo</vt:lpstr>
      <vt:lpstr>1_IFC Fixed Logo</vt:lpstr>
      <vt:lpstr>2_IFC Fixed Logo</vt:lpstr>
      <vt:lpstr>3_IFC Fixed Logo</vt:lpstr>
      <vt:lpstr>Mac HD:Users:maryjolarson:Desktop:TOT.ESG online: EAP.v2.Agenda.Adult.Learn.TOT.doc!OLE_LINK2</vt:lpstr>
      <vt:lpstr>Mac HD:Users:maryjolarson:Desktop:TOT.ESG online: EAP.v2.Agenda.Adult.Learn.TOT.doc!OLE_LINK3</vt:lpstr>
      <vt:lpstr>Mac HD:Users:maryjolarson:Desktop:TOT.ESG online: EAP.v2.Agenda.Adult.Learn.TOT.doc!OLE_LINK4</vt:lpstr>
      <vt:lpstr>Beyond the Balance Sheet  DISCLOSURE AND TRANSPARENCY             </vt:lpstr>
      <vt:lpstr>Slide 2</vt:lpstr>
      <vt:lpstr>Slide 3</vt:lpstr>
      <vt:lpstr>Slide 4</vt:lpstr>
      <vt:lpstr>Slide 5</vt:lpstr>
      <vt:lpstr>Slide 6</vt:lpstr>
      <vt:lpstr>Slide 7</vt:lpstr>
      <vt:lpstr>Beyond the Balance Sheet  DISCLOSURE AND TRANSPARENCY                       Experiential Adult Learning               Training of Trainers (TOT)</vt:lpstr>
      <vt:lpstr>Experiential adult learning</vt:lpstr>
      <vt:lpstr>    Engaging Adult Learners  </vt:lpstr>
      <vt:lpstr>Slide 11</vt:lpstr>
      <vt:lpstr>Slide 12</vt:lpstr>
      <vt:lpstr>Slide 13</vt:lpstr>
      <vt:lpstr>Slide 14</vt:lpstr>
      <vt:lpstr>Training Design Experiential Adult Learning Design</vt:lpstr>
      <vt:lpstr>      Warm up: Understanding Key Terms</vt:lpstr>
      <vt:lpstr>Training Design Experiential Adult Learning Design</vt:lpstr>
      <vt:lpstr>Beyond the Balance Sheet  DISCLOSURE AND TRANSPARENCY                       Experiential Adult Learning               Training of Trainers (TOT)</vt:lpstr>
      <vt:lpstr>Designing and managing online learning</vt:lpstr>
      <vt:lpstr>Training Design Experiential Adult Learning Design</vt:lpstr>
      <vt:lpstr>      Facilitator role &amp; Challenges</vt:lpstr>
      <vt:lpstr>Slide 22</vt:lpstr>
      <vt:lpstr>    Emotional intelligence (EI) accounts for 85% of the difference between      outstanding leaders and average peers.  </vt:lpstr>
      <vt:lpstr>Facilitator role: Emotional Intelligence</vt:lpstr>
      <vt:lpstr>Slide 25</vt:lpstr>
    </vt:vector>
  </TitlesOfParts>
  <Company>The World Bank 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NEW_Training_eco-banking_financing_of_WIND_June-Aug_2019</dc:title>
  <dc:creator>Oleg Bardyak</dc:creator>
  <cp:lastModifiedBy>Mary Jo Larson</cp:lastModifiedBy>
  <cp:revision>4138</cp:revision>
  <cp:lastPrinted>2019-09-18T11:29:50Z</cp:lastPrinted>
  <dcterms:created xsi:type="dcterms:W3CDTF">2020-12-10T21:31:52Z</dcterms:created>
  <dcterms:modified xsi:type="dcterms:W3CDTF">2020-12-11T02:25:07Z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0x010100D4A35D9EEC7BE84EBA57F60A28B25C3E</vt:lpwstr>
  </property>
</Properties>
</file>