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0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1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5197" r:id="rId4"/>
    <p:sldMasterId id="2147485242" r:id="rId5"/>
    <p:sldMasterId id="2147485265" r:id="rId6"/>
    <p:sldMasterId id="2147485268" r:id="rId7"/>
    <p:sldMasterId id="2147485273" r:id="rId8"/>
    <p:sldMasterId id="2147485303" r:id="rId9"/>
    <p:sldMasterId id="2147485297" r:id="rId10"/>
    <p:sldMasterId id="2147485288" r:id="rId11"/>
    <p:sldMasterId id="2147485281" r:id="rId12"/>
    <p:sldMasterId id="2147485311" r:id="rId13"/>
    <p:sldMasterId id="2147485206" r:id="rId14"/>
    <p:sldMasterId id="2147485455" r:id="rId15"/>
    <p:sldMasterId id="2147485517" r:id="rId16"/>
    <p:sldMasterId id="2147485527" r:id="rId17"/>
    <p:sldMasterId id="2147485537" r:id="rId18"/>
    <p:sldMasterId id="2147485547" r:id="rId19"/>
  </p:sldMasterIdLst>
  <p:notesMasterIdLst>
    <p:notesMasterId r:id="rId33"/>
  </p:notesMasterIdLst>
  <p:handoutMasterIdLst>
    <p:handoutMasterId r:id="rId34"/>
  </p:handoutMasterIdLst>
  <p:sldIdLst>
    <p:sldId id="4111" r:id="rId20"/>
    <p:sldId id="4176" r:id="rId21"/>
    <p:sldId id="4177" r:id="rId22"/>
    <p:sldId id="4175" r:id="rId23"/>
    <p:sldId id="4172" r:id="rId24"/>
    <p:sldId id="4170" r:id="rId25"/>
    <p:sldId id="4168" r:id="rId26"/>
    <p:sldId id="4169" r:id="rId27"/>
    <p:sldId id="4166" r:id="rId28"/>
    <p:sldId id="4167" r:id="rId29"/>
    <p:sldId id="4174" r:id="rId30"/>
    <p:sldId id="4173" r:id="rId31"/>
    <p:sldId id="4156" r:id="rId32"/>
  </p:sldIdLst>
  <p:sldSz cx="9144000" cy="6858000" type="screen4x3"/>
  <p:notesSz cx="6735763" cy="9866313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jame Sefa" initials="BS" lastIdx="2" clrIdx="0"/>
  <p:cmAuthor id="1" name="Aliaksandr Novikau" initials="AN" lastIdx="1" clrIdx="1">
    <p:extLst>
      <p:ext uri="{19B8F6BF-5375-455C-9EA6-DF929625EA0E}">
        <p15:presenceInfo xmlns:p15="http://schemas.microsoft.com/office/powerpoint/2012/main" userId="S-1-5-21-1385568035-1675961066-622671684-12206630" providerId="AD"/>
      </p:ext>
    </p:extLst>
  </p:cmAuthor>
  <p:cmAuthor id="2" name="Denys Yurievich Motornyy" initials="DYM" lastIdx="2" clrIdx="2">
    <p:extLst>
      <p:ext uri="{19B8F6BF-5375-455C-9EA6-DF929625EA0E}">
        <p15:presenceInfo xmlns:p15="http://schemas.microsoft.com/office/powerpoint/2012/main" userId="S-1-5-21-1385568035-1675961066-622671684-12205300" providerId="AD"/>
      </p:ext>
    </p:extLst>
  </p:cmAuthor>
  <p:cmAuthor id="3" name="Denys Yurievich Motornyy" initials="DYM [2]" lastIdx="8" clrIdx="3">
    <p:extLst>
      <p:ext uri="{19B8F6BF-5375-455C-9EA6-DF929625EA0E}">
        <p15:presenceInfo xmlns:p15="http://schemas.microsoft.com/office/powerpoint/2012/main" userId="S::dmotornyy@ifc.org::0d845041-d67a-471a-a55c-9dcbb8bf4dfe" providerId="AD"/>
      </p:ext>
    </p:extLst>
  </p:cmAuthor>
  <p:cmAuthor id="4" name="Olga Iakymenko" initials="OI" lastIdx="17" clrIdx="4">
    <p:extLst>
      <p:ext uri="{19B8F6BF-5375-455C-9EA6-DF929625EA0E}">
        <p15:presenceInfo xmlns:p15="http://schemas.microsoft.com/office/powerpoint/2012/main" userId="S::oiakymenko@ifc.org::88d6466f-0b7f-40ef-86e2-533b3976bb98" providerId="AD"/>
      </p:ext>
    </p:extLst>
  </p:cmAuthor>
  <p:cmAuthor id="5" name="Boris Janjalia" initials="BJ" lastIdx="5" clrIdx="5">
    <p:extLst>
      <p:ext uri="{19B8F6BF-5375-455C-9EA6-DF929625EA0E}">
        <p15:presenceInfo xmlns:p15="http://schemas.microsoft.com/office/powerpoint/2012/main" userId="S::bjanjalia@ifc.org::4389490e-6084-4931-8432-e6a736e76963" providerId="AD"/>
      </p:ext>
    </p:extLst>
  </p:cmAuthor>
  <p:cmAuthor id="6" name="MJ Lavigne-Delville" initials="ML" lastIdx="1" clrIdx="6">
    <p:extLst>
      <p:ext uri="{19B8F6BF-5375-455C-9EA6-DF929625EA0E}">
        <p15:presenceInfo xmlns:p15="http://schemas.microsoft.com/office/powerpoint/2012/main" userId="1ef074e48a0153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B5A37"/>
    <a:srgbClr val="C9E7A7"/>
    <a:srgbClr val="008A3E"/>
    <a:srgbClr val="D2F1DA"/>
    <a:srgbClr val="00863D"/>
    <a:srgbClr val="0041C4"/>
    <a:srgbClr val="CCCCFF"/>
    <a:srgbClr val="014C6D"/>
    <a:srgbClr val="FEF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88" autoAdjust="0"/>
    <p:restoredTop sz="95853" autoAdjust="0"/>
  </p:normalViewPr>
  <p:slideViewPr>
    <p:cSldViewPr snapToGrid="0" showGuides="1">
      <p:cViewPr varScale="1">
        <p:scale>
          <a:sx n="109" d="100"/>
          <a:sy n="109" d="100"/>
        </p:scale>
        <p:origin x="1344" y="192"/>
      </p:cViewPr>
      <p:guideLst>
        <p:guide orient="horz" pos="2112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theme" Target="theme/theme1.xml"/><Relationship Id="rId21" Type="http://schemas.openxmlformats.org/officeDocument/2006/relationships/slide" Target="slides/slide2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tags" Target="tags/tag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0"/>
            <a:ext cx="2919441" cy="49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67" tIns="46535" rIns="93067" bIns="46535" numCol="1" anchor="t" anchorCtr="0" compatLnSpc="1">
            <a:prstTxWarp prst="textNoShape">
              <a:avLst/>
            </a:prstTxWarp>
          </a:bodyPr>
          <a:lstStyle>
            <a:lvl1pPr defTabSz="929510">
              <a:defRPr sz="1200" b="0" dirty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31" y="0"/>
            <a:ext cx="2919441" cy="49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67" tIns="46535" rIns="93067" bIns="46535" numCol="1" anchor="t" anchorCtr="0" compatLnSpc="1">
            <a:prstTxWarp prst="textNoShape">
              <a:avLst/>
            </a:prstTxWarp>
          </a:bodyPr>
          <a:lstStyle>
            <a:lvl1pPr algn="r" defTabSz="929510">
              <a:defRPr sz="1200" b="0" dirty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9" y="9374347"/>
            <a:ext cx="2919441" cy="49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67" tIns="46535" rIns="93067" bIns="46535" numCol="1" anchor="b" anchorCtr="0" compatLnSpc="1">
            <a:prstTxWarp prst="textNoShape">
              <a:avLst/>
            </a:prstTxWarp>
          </a:bodyPr>
          <a:lstStyle>
            <a:lvl1pPr defTabSz="929510">
              <a:defRPr sz="1200" b="0" dirty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31" y="9374347"/>
            <a:ext cx="2919441" cy="49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67" tIns="46535" rIns="93067" bIns="46535" numCol="1" anchor="b" anchorCtr="0" compatLnSpc="1">
            <a:prstTxWarp prst="textNoShape">
              <a:avLst/>
            </a:prstTxWarp>
          </a:bodyPr>
          <a:lstStyle>
            <a:lvl1pPr algn="r" defTabSz="929176">
              <a:defRPr sz="1200" b="0">
                <a:latin typeface="Times New Roman" pitchFamily="18" charset="0"/>
              </a:defRPr>
            </a:lvl1pPr>
          </a:lstStyle>
          <a:p>
            <a:fld id="{26B02B13-07B7-4D9A-88B1-3D6B4A9096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89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0"/>
            <a:ext cx="2919441" cy="49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67" tIns="46535" rIns="93067" bIns="46535" numCol="1" anchor="t" anchorCtr="0" compatLnSpc="1">
            <a:prstTxWarp prst="textNoShape">
              <a:avLst/>
            </a:prstTxWarp>
          </a:bodyPr>
          <a:lstStyle>
            <a:lvl1pPr defTabSz="929510">
              <a:defRPr sz="1200" b="0" dirty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31" y="0"/>
            <a:ext cx="2919441" cy="49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67" tIns="46535" rIns="93067" bIns="46535" numCol="1" anchor="t" anchorCtr="0" compatLnSpc="1">
            <a:prstTxWarp prst="textNoShape">
              <a:avLst/>
            </a:prstTxWarp>
          </a:bodyPr>
          <a:lstStyle>
            <a:lvl1pPr algn="r" defTabSz="929510">
              <a:defRPr sz="1200" b="0" dirty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885" y="4687184"/>
            <a:ext cx="4942002" cy="443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67" tIns="46535" rIns="93067" bIns="465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" y="9374347"/>
            <a:ext cx="2919441" cy="49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67" tIns="46535" rIns="93067" bIns="46535" numCol="1" anchor="b" anchorCtr="0" compatLnSpc="1">
            <a:prstTxWarp prst="textNoShape">
              <a:avLst/>
            </a:prstTxWarp>
          </a:bodyPr>
          <a:lstStyle>
            <a:lvl1pPr defTabSz="929510">
              <a:defRPr sz="1200" b="0" dirty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31" y="9374347"/>
            <a:ext cx="2919441" cy="49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67" tIns="46535" rIns="93067" bIns="46535" numCol="1" anchor="b" anchorCtr="0" compatLnSpc="1">
            <a:prstTxWarp prst="textNoShape">
              <a:avLst/>
            </a:prstTxWarp>
          </a:bodyPr>
          <a:lstStyle>
            <a:lvl1pPr algn="r" defTabSz="929176">
              <a:defRPr sz="1200" b="0">
                <a:latin typeface="Times New Roman" pitchFamily="18" charset="0"/>
              </a:defRPr>
            </a:lvl1pPr>
          </a:lstStyle>
          <a:p>
            <a:fld id="{F6DC8546-85EF-447D-9C08-D3D106C24B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36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C8546-85EF-447D-9C08-D3D106C24B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3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C8546-85EF-447D-9C08-D3D106C24B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35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C8546-85EF-447D-9C08-D3D106C24B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8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4.jpe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4.jpe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4479925"/>
          </a:xfrm>
          <a:prstGeom prst="rect">
            <a:avLst/>
          </a:prstGeom>
          <a:solidFill>
            <a:srgbClr val="139A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336" y="3580"/>
            <a:ext cx="2192664" cy="4314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2138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0"/>
            <a:ext cx="23241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494463" y="4318000"/>
            <a:ext cx="2649537" cy="846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285750" y="4572000"/>
            <a:ext cx="56292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086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087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088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4" name="Rectangle 1089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5" name="Freeform 1098"/>
          <p:cNvSpPr>
            <a:spLocks/>
          </p:cNvSpPr>
          <p:nvPr/>
        </p:nvSpPr>
        <p:spPr bwMode="auto">
          <a:xfrm>
            <a:off x="487363" y="617538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15"/>
          <p:cNvSpPr>
            <a:spLocks/>
          </p:cNvSpPr>
          <p:nvPr/>
        </p:nvSpPr>
        <p:spPr bwMode="auto">
          <a:xfrm>
            <a:off x="458788" y="47307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120"/>
          <p:cNvSpPr>
            <a:spLocks/>
          </p:cNvSpPr>
          <p:nvPr/>
        </p:nvSpPr>
        <p:spPr bwMode="auto">
          <a:xfrm>
            <a:off x="458788" y="4635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134"/>
          <p:cNvSpPr>
            <a:spLocks/>
          </p:cNvSpPr>
          <p:nvPr/>
        </p:nvSpPr>
        <p:spPr bwMode="auto">
          <a:xfrm>
            <a:off x="703263" y="514350"/>
            <a:ext cx="3175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41"/>
          <p:cNvSpPr>
            <a:spLocks/>
          </p:cNvSpPr>
          <p:nvPr/>
        </p:nvSpPr>
        <p:spPr bwMode="auto">
          <a:xfrm>
            <a:off x="706438" y="479425"/>
            <a:ext cx="1587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148"/>
          <p:cNvSpPr>
            <a:spLocks/>
          </p:cNvSpPr>
          <p:nvPr/>
        </p:nvSpPr>
        <p:spPr bwMode="auto">
          <a:xfrm>
            <a:off x="693738" y="460375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150"/>
          <p:cNvSpPr>
            <a:spLocks/>
          </p:cNvSpPr>
          <p:nvPr/>
        </p:nvSpPr>
        <p:spPr bwMode="auto">
          <a:xfrm>
            <a:off x="684213" y="4476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52"/>
          <p:cNvSpPr>
            <a:spLocks/>
          </p:cNvSpPr>
          <p:nvPr/>
        </p:nvSpPr>
        <p:spPr bwMode="auto">
          <a:xfrm>
            <a:off x="684213" y="447675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154"/>
          <p:cNvSpPr>
            <a:spLocks/>
          </p:cNvSpPr>
          <p:nvPr/>
        </p:nvSpPr>
        <p:spPr bwMode="auto">
          <a:xfrm>
            <a:off x="665163" y="43497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1156"/>
          <p:cNvSpPr>
            <a:spLocks/>
          </p:cNvSpPr>
          <p:nvPr/>
        </p:nvSpPr>
        <p:spPr bwMode="auto">
          <a:xfrm>
            <a:off x="665163" y="431800"/>
            <a:ext cx="3175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1163"/>
          <p:cNvSpPr>
            <a:spLocks/>
          </p:cNvSpPr>
          <p:nvPr/>
        </p:nvSpPr>
        <p:spPr bwMode="auto">
          <a:xfrm>
            <a:off x="611188" y="415925"/>
            <a:ext cx="6350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1172"/>
          <p:cNvSpPr>
            <a:spLocks/>
          </p:cNvSpPr>
          <p:nvPr/>
        </p:nvSpPr>
        <p:spPr bwMode="auto">
          <a:xfrm>
            <a:off x="582613" y="476250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1177"/>
          <p:cNvSpPr>
            <a:spLocks/>
          </p:cNvSpPr>
          <p:nvPr/>
        </p:nvSpPr>
        <p:spPr bwMode="auto">
          <a:xfrm>
            <a:off x="557213" y="534988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1180"/>
          <p:cNvSpPr>
            <a:spLocks/>
          </p:cNvSpPr>
          <p:nvPr/>
        </p:nvSpPr>
        <p:spPr bwMode="auto">
          <a:xfrm>
            <a:off x="560388" y="5302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187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188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1208"/>
          <p:cNvSpPr>
            <a:spLocks/>
          </p:cNvSpPr>
          <p:nvPr/>
        </p:nvSpPr>
        <p:spPr bwMode="auto">
          <a:xfrm>
            <a:off x="595313" y="55721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1210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1214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1215"/>
          <p:cNvSpPr>
            <a:spLocks noChangeArrowheads="1"/>
          </p:cNvSpPr>
          <p:nvPr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5" name="Freeform 1217"/>
          <p:cNvSpPr>
            <a:spLocks/>
          </p:cNvSpPr>
          <p:nvPr/>
        </p:nvSpPr>
        <p:spPr bwMode="auto">
          <a:xfrm>
            <a:off x="595313" y="6270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1219"/>
          <p:cNvSpPr>
            <a:spLocks/>
          </p:cNvSpPr>
          <p:nvPr/>
        </p:nvSpPr>
        <p:spPr bwMode="auto">
          <a:xfrm>
            <a:off x="731838" y="54133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Freeform 1221"/>
          <p:cNvSpPr>
            <a:spLocks/>
          </p:cNvSpPr>
          <p:nvPr/>
        </p:nvSpPr>
        <p:spPr bwMode="auto">
          <a:xfrm>
            <a:off x="731838" y="541338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1234"/>
          <p:cNvSpPr>
            <a:spLocks/>
          </p:cNvSpPr>
          <p:nvPr/>
        </p:nvSpPr>
        <p:spPr bwMode="auto">
          <a:xfrm>
            <a:off x="722313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1237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238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40"/>
          <p:cNvSpPr>
            <a:spLocks/>
          </p:cNvSpPr>
          <p:nvPr/>
        </p:nvSpPr>
        <p:spPr bwMode="auto">
          <a:xfrm>
            <a:off x="728663" y="541338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Freeform 1243"/>
          <p:cNvSpPr>
            <a:spLocks/>
          </p:cNvSpPr>
          <p:nvPr/>
        </p:nvSpPr>
        <p:spPr bwMode="auto">
          <a:xfrm>
            <a:off x="728663" y="538163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1246"/>
          <p:cNvSpPr>
            <a:spLocks/>
          </p:cNvSpPr>
          <p:nvPr/>
        </p:nvSpPr>
        <p:spPr bwMode="auto">
          <a:xfrm>
            <a:off x="725488" y="547688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Freeform 1250"/>
          <p:cNvSpPr>
            <a:spLocks/>
          </p:cNvSpPr>
          <p:nvPr/>
        </p:nvSpPr>
        <p:spPr bwMode="auto">
          <a:xfrm>
            <a:off x="731838" y="53022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Freeform 1252"/>
          <p:cNvSpPr>
            <a:spLocks/>
          </p:cNvSpPr>
          <p:nvPr/>
        </p:nvSpPr>
        <p:spPr bwMode="auto">
          <a:xfrm>
            <a:off x="731838" y="527050"/>
            <a:ext cx="3175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Freeform 1255"/>
          <p:cNvSpPr>
            <a:spLocks/>
          </p:cNvSpPr>
          <p:nvPr/>
        </p:nvSpPr>
        <p:spPr bwMode="auto">
          <a:xfrm>
            <a:off x="712788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Rectangle 1256"/>
          <p:cNvSpPr>
            <a:spLocks noChangeArrowheads="1"/>
          </p:cNvSpPr>
          <p:nvPr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8" name="Freeform 1258"/>
          <p:cNvSpPr>
            <a:spLocks/>
          </p:cNvSpPr>
          <p:nvPr/>
        </p:nvSpPr>
        <p:spPr bwMode="auto">
          <a:xfrm>
            <a:off x="722313" y="5508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Freeform 1266"/>
          <p:cNvSpPr>
            <a:spLocks/>
          </p:cNvSpPr>
          <p:nvPr/>
        </p:nvSpPr>
        <p:spPr bwMode="auto">
          <a:xfrm>
            <a:off x="728663" y="53498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Freeform 1269"/>
          <p:cNvSpPr>
            <a:spLocks/>
          </p:cNvSpPr>
          <p:nvPr/>
        </p:nvSpPr>
        <p:spPr bwMode="auto">
          <a:xfrm>
            <a:off x="728663" y="530225"/>
            <a:ext cx="3175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4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5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Freeform 1277"/>
          <p:cNvSpPr>
            <a:spLocks/>
          </p:cNvSpPr>
          <p:nvPr/>
        </p:nvSpPr>
        <p:spPr bwMode="auto">
          <a:xfrm>
            <a:off x="728663" y="5238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Freeform 1287"/>
          <p:cNvSpPr>
            <a:spLocks/>
          </p:cNvSpPr>
          <p:nvPr/>
        </p:nvSpPr>
        <p:spPr bwMode="auto">
          <a:xfrm>
            <a:off x="719138" y="5143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Freeform 1290"/>
          <p:cNvSpPr>
            <a:spLocks/>
          </p:cNvSpPr>
          <p:nvPr/>
        </p:nvSpPr>
        <p:spPr bwMode="auto">
          <a:xfrm>
            <a:off x="719138" y="51752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Rectangle 1335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36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37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1340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4" name="Rectangle 1341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5" name="Rectangle 1342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6" name="Rectangle 1343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7" name="Rectangle 1344"/>
          <p:cNvSpPr>
            <a:spLocks noChangeArrowheads="1"/>
          </p:cNvSpPr>
          <p:nvPr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6713538" y="4308475"/>
            <a:ext cx="2430462" cy="1825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rgbClr val="C8BB7E"/>
              </a:solidFill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0" y="4310063"/>
            <a:ext cx="6977063" cy="1825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512623" y="1189789"/>
            <a:ext cx="6971806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525172" y="3000005"/>
            <a:ext cx="6959257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5682073" y="5051777"/>
            <a:ext cx="2821170" cy="1040861"/>
          </a:xfrm>
        </p:spPr>
        <p:txBody>
          <a:bodyPr anchor="b"/>
          <a:lstStyle>
            <a:lvl1pPr algn="r">
              <a:lnSpc>
                <a:spcPct val="100000"/>
              </a:lnSpc>
              <a:defRPr sz="15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1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5942013" y="6107113"/>
            <a:ext cx="2551112" cy="306387"/>
          </a:xfrm>
        </p:spPr>
        <p:txBody>
          <a:bodyPr rIns="0"/>
          <a:lstStyle>
            <a:lvl1pPr algn="r">
              <a:defRPr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2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439863" y="6416675"/>
            <a:ext cx="7064375" cy="301625"/>
          </a:xfrm>
        </p:spPr>
        <p:txBody>
          <a:bodyPr rIns="0" anchor="t" anchorCtr="0"/>
          <a:lstStyle>
            <a:lvl1pPr>
              <a:defRPr b="0" smtClean="0"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49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100138"/>
            <a:ext cx="9144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4" y="301626"/>
            <a:ext cx="8462029" cy="756707"/>
          </a:xfrm>
        </p:spPr>
        <p:txBody>
          <a:bodyPr anchor="b"/>
          <a:lstStyle>
            <a:lvl1pPr>
              <a:defRPr sz="22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9250" y="1598613"/>
            <a:ext cx="847725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537B3255-FAFD-4235-B8EB-D4FA026E1B9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4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285750" y="4572000"/>
            <a:ext cx="56292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487363" y="617538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458788" y="47307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458788" y="4635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703263" y="514350"/>
            <a:ext cx="3175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706438" y="479425"/>
            <a:ext cx="1587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693738" y="460375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684213" y="4476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684213" y="447675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665163" y="43497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665163" y="431800"/>
            <a:ext cx="3175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611188" y="415925"/>
            <a:ext cx="6350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582613" y="476250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557213" y="534988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560388" y="5302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595313" y="55721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595313" y="6270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731838" y="54133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731838" y="541338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722313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728663" y="541338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728663" y="538163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725488" y="547688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731838" y="53022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731838" y="527050"/>
            <a:ext cx="3175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712788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722313" y="5508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728663" y="53498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728663" y="530225"/>
            <a:ext cx="3175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728663" y="5238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719138" y="5143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719138" y="51752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6713538" y="4308475"/>
            <a:ext cx="2430462" cy="1825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rgbClr val="C8BB7E"/>
              </a:solidFill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0" y="4310063"/>
            <a:ext cx="6977063" cy="1825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512623" y="1189789"/>
            <a:ext cx="6971806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rgbClr val="021F4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525172" y="3000005"/>
            <a:ext cx="6959257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5682073" y="4612641"/>
            <a:ext cx="2821170" cy="1479998"/>
          </a:xfrm>
        </p:spPr>
        <p:txBody>
          <a:bodyPr anchor="b"/>
          <a:lstStyle>
            <a:lvl1pPr algn="r">
              <a:lnSpc>
                <a:spcPct val="100000"/>
              </a:lnSpc>
              <a:defRPr sz="15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5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5680075" y="6107113"/>
            <a:ext cx="2813050" cy="306387"/>
          </a:xfrm>
          <a:prstGeom prst="rect">
            <a:avLst/>
          </a:prstGeom>
        </p:spPr>
        <p:txBody>
          <a:bodyPr rIns="0"/>
          <a:lstStyle>
            <a:lvl1pPr algn="r">
              <a:defRPr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6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439863" y="6416675"/>
            <a:ext cx="7064375" cy="301625"/>
          </a:xfrm>
        </p:spPr>
        <p:txBody>
          <a:bodyPr rIns="0" anchor="t" anchorCtr="0"/>
          <a:lstStyle>
            <a:lvl1pPr>
              <a:defRPr b="0" dirty="0" smtClean="0"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</p:spTree>
    <p:extLst>
      <p:ext uri="{BB962C8B-B14F-4D97-AF65-F5344CB8AC3E}">
        <p14:creationId xmlns:p14="http://schemas.microsoft.com/office/powerpoint/2010/main" val="1807921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29363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32200" y="6435725"/>
            <a:ext cx="188436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F061E-9660-4C0A-B131-F1FC7C3EB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49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29363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32200" y="6435725"/>
            <a:ext cx="188436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C2C37-2D4B-4345-A7DD-F7D66EA36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07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71538"/>
            <a:ext cx="7772400" cy="563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29363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32200" y="6435725"/>
            <a:ext cx="188436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1CE2C-55C2-DF41-A23A-0315E7B29E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18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29363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32200" y="6435725"/>
            <a:ext cx="188436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62340-4163-490B-98A8-85676B0F5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37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1682"/>
          <p:cNvSpPr>
            <a:spLocks/>
          </p:cNvSpPr>
          <p:nvPr userDrawn="1"/>
        </p:nvSpPr>
        <p:spPr bwMode="auto">
          <a:xfrm flipH="1">
            <a:off x="6380163" y="615950"/>
            <a:ext cx="1014412" cy="189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0" name="Freeform 1683"/>
          <p:cNvSpPr>
            <a:spLocks/>
          </p:cNvSpPr>
          <p:nvPr userDrawn="1"/>
        </p:nvSpPr>
        <p:spPr bwMode="auto">
          <a:xfrm flipH="1">
            <a:off x="7410450" y="3175"/>
            <a:ext cx="712788" cy="5842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5" name="Line 1086"/>
          <p:cNvSpPr>
            <a:spLocks noChangeShapeType="1"/>
          </p:cNvSpPr>
          <p:nvPr userDrawn="1"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6" name="Line 1087"/>
          <p:cNvSpPr>
            <a:spLocks noChangeShapeType="1"/>
          </p:cNvSpPr>
          <p:nvPr userDrawn="1"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7" name="Rectangle 1088"/>
          <p:cNvSpPr>
            <a:spLocks noChangeArrowheads="1"/>
          </p:cNvSpPr>
          <p:nvPr userDrawn="1"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8" name="Rectangle 1089"/>
          <p:cNvSpPr>
            <a:spLocks noChangeArrowheads="1"/>
          </p:cNvSpPr>
          <p:nvPr userDrawn="1"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9" name="Freeform 1098"/>
          <p:cNvSpPr>
            <a:spLocks/>
          </p:cNvSpPr>
          <p:nvPr userDrawn="1"/>
        </p:nvSpPr>
        <p:spPr bwMode="auto">
          <a:xfrm>
            <a:off x="487363" y="617538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0" name="Freeform 1115"/>
          <p:cNvSpPr>
            <a:spLocks/>
          </p:cNvSpPr>
          <p:nvPr userDrawn="1"/>
        </p:nvSpPr>
        <p:spPr bwMode="auto">
          <a:xfrm>
            <a:off x="458788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1" name="Freeform 1120"/>
          <p:cNvSpPr>
            <a:spLocks/>
          </p:cNvSpPr>
          <p:nvPr userDrawn="1"/>
        </p:nvSpPr>
        <p:spPr bwMode="auto">
          <a:xfrm>
            <a:off x="458788" y="4635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2" name="Freeform 1134"/>
          <p:cNvSpPr>
            <a:spLocks/>
          </p:cNvSpPr>
          <p:nvPr userDrawn="1"/>
        </p:nvSpPr>
        <p:spPr bwMode="auto">
          <a:xfrm>
            <a:off x="703263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3" name="Freeform 1141"/>
          <p:cNvSpPr>
            <a:spLocks/>
          </p:cNvSpPr>
          <p:nvPr userDrawn="1"/>
        </p:nvSpPr>
        <p:spPr bwMode="auto">
          <a:xfrm>
            <a:off x="706438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4" name="Freeform 1148"/>
          <p:cNvSpPr>
            <a:spLocks/>
          </p:cNvSpPr>
          <p:nvPr userDrawn="1"/>
        </p:nvSpPr>
        <p:spPr bwMode="auto">
          <a:xfrm>
            <a:off x="693738" y="460375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5" name="Freeform 1150"/>
          <p:cNvSpPr>
            <a:spLocks/>
          </p:cNvSpPr>
          <p:nvPr userDrawn="1"/>
        </p:nvSpPr>
        <p:spPr bwMode="auto">
          <a:xfrm>
            <a:off x="684213" y="447675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6" name="Freeform 1152"/>
          <p:cNvSpPr>
            <a:spLocks/>
          </p:cNvSpPr>
          <p:nvPr userDrawn="1"/>
        </p:nvSpPr>
        <p:spPr bwMode="auto">
          <a:xfrm>
            <a:off x="684213" y="447675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7" name="Freeform 1154"/>
          <p:cNvSpPr>
            <a:spLocks/>
          </p:cNvSpPr>
          <p:nvPr userDrawn="1"/>
        </p:nvSpPr>
        <p:spPr bwMode="auto">
          <a:xfrm>
            <a:off x="665163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8" name="Freeform 1156"/>
          <p:cNvSpPr>
            <a:spLocks/>
          </p:cNvSpPr>
          <p:nvPr userDrawn="1"/>
        </p:nvSpPr>
        <p:spPr bwMode="auto">
          <a:xfrm>
            <a:off x="665163" y="431800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9" name="Freeform 1163"/>
          <p:cNvSpPr>
            <a:spLocks/>
          </p:cNvSpPr>
          <p:nvPr userDrawn="1"/>
        </p:nvSpPr>
        <p:spPr bwMode="auto">
          <a:xfrm>
            <a:off x="611188" y="415925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0" name="Freeform 1172"/>
          <p:cNvSpPr>
            <a:spLocks/>
          </p:cNvSpPr>
          <p:nvPr userDrawn="1"/>
        </p:nvSpPr>
        <p:spPr bwMode="auto">
          <a:xfrm>
            <a:off x="582613" y="476250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1" name="Freeform 1177"/>
          <p:cNvSpPr>
            <a:spLocks/>
          </p:cNvSpPr>
          <p:nvPr userDrawn="1"/>
        </p:nvSpPr>
        <p:spPr bwMode="auto">
          <a:xfrm>
            <a:off x="557213" y="534988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2" name="Freeform 1180"/>
          <p:cNvSpPr>
            <a:spLocks/>
          </p:cNvSpPr>
          <p:nvPr userDrawn="1"/>
        </p:nvSpPr>
        <p:spPr bwMode="auto">
          <a:xfrm>
            <a:off x="560388" y="530225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3" name="Line 1187"/>
          <p:cNvSpPr>
            <a:spLocks noChangeShapeType="1"/>
          </p:cNvSpPr>
          <p:nvPr userDrawn="1"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4" name="Line 1188"/>
          <p:cNvSpPr>
            <a:spLocks noChangeShapeType="1"/>
          </p:cNvSpPr>
          <p:nvPr userDrawn="1"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5" name="Freeform 1208"/>
          <p:cNvSpPr>
            <a:spLocks/>
          </p:cNvSpPr>
          <p:nvPr userDrawn="1"/>
        </p:nvSpPr>
        <p:spPr bwMode="auto">
          <a:xfrm>
            <a:off x="595313" y="557213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6" name="Freeform 1210"/>
          <p:cNvSpPr>
            <a:spLocks/>
          </p:cNvSpPr>
          <p:nvPr userDrawn="1"/>
        </p:nvSpPr>
        <p:spPr bwMode="auto">
          <a:xfrm>
            <a:off x="595313" y="55721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7" name="Freeform 1214"/>
          <p:cNvSpPr>
            <a:spLocks/>
          </p:cNvSpPr>
          <p:nvPr userDrawn="1"/>
        </p:nvSpPr>
        <p:spPr bwMode="auto">
          <a:xfrm>
            <a:off x="595313" y="55721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8" name="Rectangle 1215"/>
          <p:cNvSpPr>
            <a:spLocks noChangeArrowheads="1"/>
          </p:cNvSpPr>
          <p:nvPr userDrawn="1"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9" name="Freeform 1217"/>
          <p:cNvSpPr>
            <a:spLocks/>
          </p:cNvSpPr>
          <p:nvPr userDrawn="1"/>
        </p:nvSpPr>
        <p:spPr bwMode="auto">
          <a:xfrm>
            <a:off x="595313" y="627063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0" name="Freeform 1219"/>
          <p:cNvSpPr>
            <a:spLocks/>
          </p:cNvSpPr>
          <p:nvPr userDrawn="1"/>
        </p:nvSpPr>
        <p:spPr bwMode="auto">
          <a:xfrm>
            <a:off x="731838" y="541338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1" name="Freeform 1221"/>
          <p:cNvSpPr>
            <a:spLocks/>
          </p:cNvSpPr>
          <p:nvPr userDrawn="1"/>
        </p:nvSpPr>
        <p:spPr bwMode="auto">
          <a:xfrm>
            <a:off x="731838" y="541338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2" name="Freeform 1234"/>
          <p:cNvSpPr>
            <a:spLocks/>
          </p:cNvSpPr>
          <p:nvPr userDrawn="1"/>
        </p:nvSpPr>
        <p:spPr bwMode="auto">
          <a:xfrm>
            <a:off x="722313" y="550863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3" name="Line 1237"/>
          <p:cNvSpPr>
            <a:spLocks noChangeShapeType="1"/>
          </p:cNvSpPr>
          <p:nvPr userDrawn="1"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4" name="Line 1238"/>
          <p:cNvSpPr>
            <a:spLocks noChangeShapeType="1"/>
          </p:cNvSpPr>
          <p:nvPr userDrawn="1"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5" name="Freeform 1240"/>
          <p:cNvSpPr>
            <a:spLocks/>
          </p:cNvSpPr>
          <p:nvPr userDrawn="1"/>
        </p:nvSpPr>
        <p:spPr bwMode="auto">
          <a:xfrm>
            <a:off x="728663" y="541338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6" name="Freeform 1243"/>
          <p:cNvSpPr>
            <a:spLocks/>
          </p:cNvSpPr>
          <p:nvPr userDrawn="1"/>
        </p:nvSpPr>
        <p:spPr bwMode="auto">
          <a:xfrm>
            <a:off x="728663" y="538163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7" name="Freeform 1246"/>
          <p:cNvSpPr>
            <a:spLocks/>
          </p:cNvSpPr>
          <p:nvPr userDrawn="1"/>
        </p:nvSpPr>
        <p:spPr bwMode="auto">
          <a:xfrm>
            <a:off x="725488" y="547688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8" name="Freeform 1250"/>
          <p:cNvSpPr>
            <a:spLocks/>
          </p:cNvSpPr>
          <p:nvPr userDrawn="1"/>
        </p:nvSpPr>
        <p:spPr bwMode="auto">
          <a:xfrm>
            <a:off x="731838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9" name="Freeform 1252"/>
          <p:cNvSpPr>
            <a:spLocks/>
          </p:cNvSpPr>
          <p:nvPr userDrawn="1"/>
        </p:nvSpPr>
        <p:spPr bwMode="auto">
          <a:xfrm>
            <a:off x="731838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0" name="Freeform 1255"/>
          <p:cNvSpPr>
            <a:spLocks/>
          </p:cNvSpPr>
          <p:nvPr userDrawn="1"/>
        </p:nvSpPr>
        <p:spPr bwMode="auto">
          <a:xfrm>
            <a:off x="712788" y="550863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1" name="Rectangle 1256"/>
          <p:cNvSpPr>
            <a:spLocks noChangeArrowheads="1"/>
          </p:cNvSpPr>
          <p:nvPr userDrawn="1"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2" name="Freeform 1258"/>
          <p:cNvSpPr>
            <a:spLocks/>
          </p:cNvSpPr>
          <p:nvPr userDrawn="1"/>
        </p:nvSpPr>
        <p:spPr bwMode="auto">
          <a:xfrm>
            <a:off x="722313" y="550863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3" name="Freeform 1266"/>
          <p:cNvSpPr>
            <a:spLocks/>
          </p:cNvSpPr>
          <p:nvPr userDrawn="1"/>
        </p:nvSpPr>
        <p:spPr bwMode="auto">
          <a:xfrm>
            <a:off x="728663" y="534988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4" name="Freeform 1269"/>
          <p:cNvSpPr>
            <a:spLocks/>
          </p:cNvSpPr>
          <p:nvPr userDrawn="1"/>
        </p:nvSpPr>
        <p:spPr bwMode="auto">
          <a:xfrm>
            <a:off x="728663" y="530225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5" name="Line 1270"/>
          <p:cNvSpPr>
            <a:spLocks noChangeShapeType="1"/>
          </p:cNvSpPr>
          <p:nvPr userDrawn="1"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6" name="Line 1271"/>
          <p:cNvSpPr>
            <a:spLocks noChangeShapeType="1"/>
          </p:cNvSpPr>
          <p:nvPr userDrawn="1"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7" name="Rectangle 1272"/>
          <p:cNvSpPr>
            <a:spLocks noChangeArrowheads="1"/>
          </p:cNvSpPr>
          <p:nvPr userDrawn="1"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8" name="Rectangle 1273"/>
          <p:cNvSpPr>
            <a:spLocks noChangeArrowheads="1"/>
          </p:cNvSpPr>
          <p:nvPr userDrawn="1"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9" name="Line 1274"/>
          <p:cNvSpPr>
            <a:spLocks noChangeShapeType="1"/>
          </p:cNvSpPr>
          <p:nvPr userDrawn="1"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0" name="Line 1275"/>
          <p:cNvSpPr>
            <a:spLocks noChangeShapeType="1"/>
          </p:cNvSpPr>
          <p:nvPr userDrawn="1"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1" name="Freeform 1277"/>
          <p:cNvSpPr>
            <a:spLocks/>
          </p:cNvSpPr>
          <p:nvPr userDrawn="1"/>
        </p:nvSpPr>
        <p:spPr bwMode="auto">
          <a:xfrm>
            <a:off x="728663" y="523875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2" name="Freeform 1287"/>
          <p:cNvSpPr>
            <a:spLocks/>
          </p:cNvSpPr>
          <p:nvPr userDrawn="1"/>
        </p:nvSpPr>
        <p:spPr bwMode="auto">
          <a:xfrm>
            <a:off x="719138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3" name="Freeform 1290"/>
          <p:cNvSpPr>
            <a:spLocks/>
          </p:cNvSpPr>
          <p:nvPr userDrawn="1"/>
        </p:nvSpPr>
        <p:spPr bwMode="auto">
          <a:xfrm>
            <a:off x="719138" y="51752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4" name="Rectangle 1335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5" name="Rectangle 1336"/>
          <p:cNvSpPr>
            <a:spLocks noChangeArrowheads="1"/>
          </p:cNvSpPr>
          <p:nvPr userDrawn="1"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6" name="Rectangle 1337"/>
          <p:cNvSpPr>
            <a:spLocks noChangeArrowheads="1"/>
          </p:cNvSpPr>
          <p:nvPr userDrawn="1"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7" name="Rectangle 1340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8" name="Rectangle 1341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9" name="Rectangle 1342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20" name="Rectangle 1343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21" name="Rectangle 1344"/>
          <p:cNvSpPr>
            <a:spLocks noChangeArrowheads="1"/>
          </p:cNvSpPr>
          <p:nvPr userDrawn="1"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24" name="Title 323"/>
          <p:cNvSpPr>
            <a:spLocks noGrp="1"/>
          </p:cNvSpPr>
          <p:nvPr>
            <p:ph type="title" hasCustomPrompt="1"/>
          </p:nvPr>
        </p:nvSpPr>
        <p:spPr>
          <a:xfrm>
            <a:off x="343401" y="301625"/>
            <a:ext cx="8439652" cy="1031875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r>
              <a:rPr lang="en-US" dirty="0"/>
              <a:t>UP TO THREE LINES </a:t>
            </a:r>
            <a:br>
              <a:rPr lang="en-US" dirty="0"/>
            </a:br>
            <a:r>
              <a:rPr lang="en-US" dirty="0"/>
              <a:t>MAY BE ALL CAPS OR TITLE CASE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 hasCustomPrompt="1"/>
          </p:nvPr>
        </p:nvSpPr>
        <p:spPr>
          <a:xfrm>
            <a:off x="343401" y="1460500"/>
            <a:ext cx="8440305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 </a:t>
            </a:r>
          </a:p>
          <a:p>
            <a:pPr lvl="2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356934" y="6350002"/>
            <a:ext cx="552283" cy="3584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04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1682"/>
          <p:cNvSpPr>
            <a:spLocks/>
          </p:cNvSpPr>
          <p:nvPr userDrawn="1"/>
        </p:nvSpPr>
        <p:spPr bwMode="auto">
          <a:xfrm flipH="1">
            <a:off x="6380163" y="615950"/>
            <a:ext cx="1014412" cy="189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0" name="Freeform 1683"/>
          <p:cNvSpPr>
            <a:spLocks/>
          </p:cNvSpPr>
          <p:nvPr userDrawn="1"/>
        </p:nvSpPr>
        <p:spPr bwMode="auto">
          <a:xfrm flipH="1">
            <a:off x="7410450" y="3175"/>
            <a:ext cx="712788" cy="5842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24" name="Title 323"/>
          <p:cNvSpPr>
            <a:spLocks noGrp="1"/>
          </p:cNvSpPr>
          <p:nvPr>
            <p:ph type="title" hasCustomPrompt="1"/>
          </p:nvPr>
        </p:nvSpPr>
        <p:spPr>
          <a:xfrm>
            <a:off x="356934" y="301625"/>
            <a:ext cx="8439487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 dirty="0"/>
              <a:t>SLIDE TITLE UP TO </a:t>
            </a:r>
            <a:br>
              <a:rPr lang="en-US" dirty="0"/>
            </a:br>
            <a:r>
              <a:rPr lang="en-US" dirty="0"/>
              <a:t>TWO LINES MAY BE ALL CAPS OR TITLE CASE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 hasCustomPrompt="1"/>
          </p:nvPr>
        </p:nvSpPr>
        <p:spPr>
          <a:xfrm>
            <a:off x="356934" y="1599260"/>
            <a:ext cx="8440305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 </a:t>
            </a:r>
          </a:p>
          <a:p>
            <a:pPr lvl="2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56934" y="1025408"/>
            <a:ext cx="8435473" cy="517408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Graphic, Image, Smart Art Title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Confidential &amp; for IFC Staff Only Working Draft – Discussion Paper Only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356934" y="6350002"/>
            <a:ext cx="552283" cy="358440"/>
          </a:xfrm>
        </p:spPr>
        <p:txBody>
          <a:bodyPr/>
          <a:lstStyle/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965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/>
          <a:stretch/>
        </p:blipFill>
        <p:spPr bwMode="auto">
          <a:xfrm>
            <a:off x="0" y="-1984"/>
            <a:ext cx="9144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 userDrawn="1"/>
        </p:nvSpPr>
        <p:spPr>
          <a:xfrm>
            <a:off x="0" y="648000"/>
            <a:ext cx="9144000" cy="621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uk-UA" sz="1662" b="0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 &amp; for IFC Staff Only Working Draft – Discussion Paper Only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1232D-3F06-4783-8D2A-874C0F142A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-1983"/>
            <a:ext cx="5436096" cy="64807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246191" algn="l"/>
              </a:tabLst>
              <a:defRPr lang="ru-RU" sz="2215" b="1" dirty="0">
                <a:solidFill>
                  <a:schemeClr val="bg1"/>
                </a:solidFill>
              </a:defRPr>
            </a:lvl1pPr>
          </a:lstStyle>
          <a:p>
            <a:pPr marL="161196" lvl="0" algn="l"/>
            <a:r>
              <a:rPr lang="ru-RU" dirty="0"/>
              <a:t>Образец заголовка</a:t>
            </a:r>
          </a:p>
        </p:txBody>
      </p:sp>
      <p:pic>
        <p:nvPicPr>
          <p:cNvPr id="2" name="Picture 2" descr="Лого белый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18" y="188641"/>
            <a:ext cx="2392615" cy="31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927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 userDrawn="1"/>
        </p:nvSpPr>
        <p:spPr bwMode="auto">
          <a:xfrm flipH="1">
            <a:off x="6380163" y="615950"/>
            <a:ext cx="1014412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Freeform 1683"/>
          <p:cNvSpPr>
            <a:spLocks/>
          </p:cNvSpPr>
          <p:nvPr userDrawn="1"/>
        </p:nvSpPr>
        <p:spPr bwMode="auto">
          <a:xfrm flipH="1">
            <a:off x="7410450" y="3175"/>
            <a:ext cx="712788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356934" y="301625"/>
            <a:ext cx="8439487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356934" y="1599260"/>
            <a:ext cx="8440305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56934" y="1025408"/>
            <a:ext cx="8435473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Confidential &amp; for IFC Staff Only Working Draft – Discussion Paper Only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1C2E-F916-4B56-9F44-3A37159E4A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7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285750" y="4572000"/>
            <a:ext cx="56292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487363" y="617538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458788" y="47307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458788" y="4635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703263" y="514350"/>
            <a:ext cx="3175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706438" y="479425"/>
            <a:ext cx="1587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693738" y="460375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684213" y="4476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684213" y="447675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665163" y="43497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665163" y="431800"/>
            <a:ext cx="3175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611188" y="415925"/>
            <a:ext cx="6350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582613" y="476250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557213" y="534988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560388" y="5302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595313" y="55721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595313" y="6270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731838" y="54133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731838" y="541338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722313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728663" y="541338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728663" y="538163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725488" y="547688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731838" y="53022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731838" y="527050"/>
            <a:ext cx="3175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712788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722313" y="5508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728663" y="53498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728663" y="530225"/>
            <a:ext cx="3175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728663" y="5238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719138" y="5143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719138" y="51752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6713538" y="4308475"/>
            <a:ext cx="2430462" cy="1825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rgbClr val="C8BB7E"/>
              </a:solidFill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0" y="4310063"/>
            <a:ext cx="6977063" cy="1825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512623" y="1189789"/>
            <a:ext cx="6971806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rgbClr val="021F4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525172" y="3000005"/>
            <a:ext cx="6959257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5682073" y="4612641"/>
            <a:ext cx="2821170" cy="1479998"/>
          </a:xfrm>
        </p:spPr>
        <p:txBody>
          <a:bodyPr anchor="b"/>
          <a:lstStyle>
            <a:lvl1pPr algn="r">
              <a:lnSpc>
                <a:spcPct val="100000"/>
              </a:lnSpc>
              <a:defRPr sz="15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5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5680075" y="6107113"/>
            <a:ext cx="2813050" cy="306387"/>
          </a:xfrm>
        </p:spPr>
        <p:txBody>
          <a:bodyPr rIns="0"/>
          <a:lstStyle>
            <a:lvl1pPr algn="r">
              <a:defRPr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6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439863" y="6416675"/>
            <a:ext cx="7064375" cy="301625"/>
          </a:xfrm>
        </p:spPr>
        <p:txBody>
          <a:bodyPr rIns="0" anchor="t" anchorCtr="0"/>
          <a:lstStyle>
            <a:lvl1pPr>
              <a:defRPr b="0" dirty="0" smtClean="0"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</p:spTree>
    <p:extLst>
      <p:ext uri="{BB962C8B-B14F-4D97-AF65-F5344CB8AC3E}">
        <p14:creationId xmlns:p14="http://schemas.microsoft.com/office/powerpoint/2010/main" val="1807921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6380163" y="615950"/>
            <a:ext cx="1014412" cy="1895475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7410450" y="3175"/>
            <a:ext cx="712788" cy="5842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487363" y="617538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458788" y="47307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458788" y="4635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703263" y="514350"/>
            <a:ext cx="3175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706438" y="479425"/>
            <a:ext cx="1587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693738" y="460375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684213" y="4476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684213" y="447675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665163" y="43497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665163" y="431800"/>
            <a:ext cx="3175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611188" y="415925"/>
            <a:ext cx="6350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582613" y="476250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557213" y="534988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560388" y="5302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595313" y="55721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595313" y="6270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731838" y="54133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731838" y="541338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722313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728663" y="541338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728663" y="538163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725488" y="547688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731838" y="53022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731838" y="527050"/>
            <a:ext cx="3175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712788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722313" y="5508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728663" y="53498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728663" y="530225"/>
            <a:ext cx="3175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728663" y="5238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719138" y="5143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719138" y="51752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343401" y="301625"/>
            <a:ext cx="8439652" cy="1031875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343401" y="1460500"/>
            <a:ext cx="8440305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sp>
        <p:nvSpPr>
          <p:cNvPr id="6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2F94-FFF2-4479-85EB-FC8AFE3AAF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80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/>
        </p:nvSpPr>
        <p:spPr bwMode="auto">
          <a:xfrm flipH="1">
            <a:off x="6380163" y="615950"/>
            <a:ext cx="1014412" cy="1895475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1683"/>
          <p:cNvSpPr>
            <a:spLocks/>
          </p:cNvSpPr>
          <p:nvPr/>
        </p:nvSpPr>
        <p:spPr bwMode="auto">
          <a:xfrm flipH="1">
            <a:off x="7410450" y="3175"/>
            <a:ext cx="712788" cy="5842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356934" y="301625"/>
            <a:ext cx="8439487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356934" y="1599260"/>
            <a:ext cx="8440305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56934" y="1025408"/>
            <a:ext cx="8435473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0FEAB46-6E44-45D3-9C34-F41328498F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04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285750" y="4572000"/>
            <a:ext cx="56292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487363" y="617538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458788" y="47307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458788" y="4635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703263" y="514350"/>
            <a:ext cx="3175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706438" y="479425"/>
            <a:ext cx="1587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693738" y="460375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684213" y="4476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684213" y="447675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665163" y="43497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665163" y="431800"/>
            <a:ext cx="3175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611188" y="415925"/>
            <a:ext cx="6350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582613" y="476250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557213" y="534988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560388" y="5302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595313" y="55721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595313" y="6270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731838" y="54133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731838" y="541338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722313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728663" y="541338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728663" y="538163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725488" y="547688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731838" y="53022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731838" y="527050"/>
            <a:ext cx="3175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712788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722313" y="5508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728663" y="53498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728663" y="530225"/>
            <a:ext cx="3175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728663" y="5238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719138" y="5143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719138" y="51752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6713538" y="4308475"/>
            <a:ext cx="2430462" cy="1825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rgbClr val="C8BB7E"/>
              </a:solidFill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0" y="4310063"/>
            <a:ext cx="6977063" cy="1825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512623" y="1189789"/>
            <a:ext cx="6971806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rgbClr val="021F4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525172" y="3000005"/>
            <a:ext cx="6959257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5682073" y="4612641"/>
            <a:ext cx="2821170" cy="1479998"/>
          </a:xfrm>
        </p:spPr>
        <p:txBody>
          <a:bodyPr anchor="b"/>
          <a:lstStyle>
            <a:lvl1pPr algn="r">
              <a:lnSpc>
                <a:spcPct val="100000"/>
              </a:lnSpc>
              <a:defRPr sz="15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5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5680075" y="6107113"/>
            <a:ext cx="2813050" cy="306387"/>
          </a:xfrm>
          <a:prstGeom prst="rect">
            <a:avLst/>
          </a:prstGeom>
        </p:spPr>
        <p:txBody>
          <a:bodyPr rIns="0"/>
          <a:lstStyle>
            <a:lvl1pPr algn="r">
              <a:defRPr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6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439863" y="6416675"/>
            <a:ext cx="7064375" cy="301625"/>
          </a:xfrm>
        </p:spPr>
        <p:txBody>
          <a:bodyPr rIns="0" anchor="t" anchorCtr="0"/>
          <a:lstStyle>
            <a:lvl1pPr>
              <a:defRPr b="0" dirty="0" smtClean="0"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</p:spTree>
    <p:extLst>
      <p:ext uri="{BB962C8B-B14F-4D97-AF65-F5344CB8AC3E}">
        <p14:creationId xmlns:p14="http://schemas.microsoft.com/office/powerpoint/2010/main" val="1807921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29363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32200" y="6435725"/>
            <a:ext cx="188436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F061E-9660-4C0A-B131-F1FC7C3EB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49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29363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32200" y="6435725"/>
            <a:ext cx="188436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C2C37-2D4B-4345-A7DD-F7D66EA36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07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71538"/>
            <a:ext cx="7772400" cy="563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29363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32200" y="6435725"/>
            <a:ext cx="188436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1CE2C-55C2-DF41-A23A-0315E7B29E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18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29363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32200" y="6435725"/>
            <a:ext cx="188436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62340-4163-490B-98A8-85676B0F5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37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100138"/>
            <a:ext cx="9144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4" y="301626"/>
            <a:ext cx="8462029" cy="756707"/>
          </a:xfrm>
        </p:spPr>
        <p:txBody>
          <a:bodyPr anchor="b"/>
          <a:lstStyle>
            <a:lvl1pPr>
              <a:defRPr sz="22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9250" y="1598613"/>
            <a:ext cx="847725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537B3255-FAFD-4235-B8EB-D4FA026E1B9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42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6934" y="325682"/>
            <a:ext cx="3010890" cy="5597136"/>
          </a:xfrm>
        </p:spPr>
        <p:txBody>
          <a:bodyPr anchor="ctr"/>
          <a:lstStyle>
            <a:lvl1pPr algn="l">
              <a:defRPr sz="2400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2pPr>
            <a:lvl3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3pPr>
            <a:lvl4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4pPr>
            <a:lvl5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3000" y="314476"/>
            <a:ext cx="5207000" cy="5573706"/>
          </a:xfrm>
        </p:spPr>
        <p:txBody>
          <a:bodyPr anchor="ctr"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1C0E84-8438-4067-BC23-643A06E1E6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54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3" y="288636"/>
            <a:ext cx="8533067" cy="461819"/>
          </a:xfrm>
        </p:spPr>
        <p:txBody>
          <a:bodyPr anchor="b"/>
          <a:lstStyle>
            <a:lvl1pPr>
              <a:defRPr sz="2200" b="0" i="0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3000" y="983838"/>
            <a:ext cx="5207000" cy="4904344"/>
          </a:xfrm>
        </p:spPr>
        <p:txBody>
          <a:bodyPr anchor="ctr"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829C3-943A-4310-8722-2CB8E09221C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715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4479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3175"/>
            <a:ext cx="2192337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2138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0"/>
            <a:ext cx="23241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494463" y="4318000"/>
            <a:ext cx="2649537" cy="846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285750" y="4572000"/>
            <a:ext cx="56292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086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087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088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4" name="Rectangle 1089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5" name="Freeform 1098"/>
          <p:cNvSpPr>
            <a:spLocks/>
          </p:cNvSpPr>
          <p:nvPr/>
        </p:nvSpPr>
        <p:spPr bwMode="auto">
          <a:xfrm>
            <a:off x="487363" y="617538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15"/>
          <p:cNvSpPr>
            <a:spLocks/>
          </p:cNvSpPr>
          <p:nvPr/>
        </p:nvSpPr>
        <p:spPr bwMode="auto">
          <a:xfrm>
            <a:off x="458788" y="47307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120"/>
          <p:cNvSpPr>
            <a:spLocks/>
          </p:cNvSpPr>
          <p:nvPr/>
        </p:nvSpPr>
        <p:spPr bwMode="auto">
          <a:xfrm>
            <a:off x="458788" y="4635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134"/>
          <p:cNvSpPr>
            <a:spLocks/>
          </p:cNvSpPr>
          <p:nvPr/>
        </p:nvSpPr>
        <p:spPr bwMode="auto">
          <a:xfrm>
            <a:off x="703263" y="514350"/>
            <a:ext cx="3175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41"/>
          <p:cNvSpPr>
            <a:spLocks/>
          </p:cNvSpPr>
          <p:nvPr/>
        </p:nvSpPr>
        <p:spPr bwMode="auto">
          <a:xfrm>
            <a:off x="706438" y="479425"/>
            <a:ext cx="1587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148"/>
          <p:cNvSpPr>
            <a:spLocks/>
          </p:cNvSpPr>
          <p:nvPr/>
        </p:nvSpPr>
        <p:spPr bwMode="auto">
          <a:xfrm>
            <a:off x="693738" y="460375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150"/>
          <p:cNvSpPr>
            <a:spLocks/>
          </p:cNvSpPr>
          <p:nvPr/>
        </p:nvSpPr>
        <p:spPr bwMode="auto">
          <a:xfrm>
            <a:off x="684213" y="4476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52"/>
          <p:cNvSpPr>
            <a:spLocks/>
          </p:cNvSpPr>
          <p:nvPr/>
        </p:nvSpPr>
        <p:spPr bwMode="auto">
          <a:xfrm>
            <a:off x="684213" y="447675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154"/>
          <p:cNvSpPr>
            <a:spLocks/>
          </p:cNvSpPr>
          <p:nvPr/>
        </p:nvSpPr>
        <p:spPr bwMode="auto">
          <a:xfrm>
            <a:off x="665163" y="43497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1156"/>
          <p:cNvSpPr>
            <a:spLocks/>
          </p:cNvSpPr>
          <p:nvPr/>
        </p:nvSpPr>
        <p:spPr bwMode="auto">
          <a:xfrm>
            <a:off x="665163" y="431800"/>
            <a:ext cx="3175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1163"/>
          <p:cNvSpPr>
            <a:spLocks/>
          </p:cNvSpPr>
          <p:nvPr/>
        </p:nvSpPr>
        <p:spPr bwMode="auto">
          <a:xfrm>
            <a:off x="611188" y="415925"/>
            <a:ext cx="6350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1172"/>
          <p:cNvSpPr>
            <a:spLocks/>
          </p:cNvSpPr>
          <p:nvPr/>
        </p:nvSpPr>
        <p:spPr bwMode="auto">
          <a:xfrm>
            <a:off x="582613" y="476250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1177"/>
          <p:cNvSpPr>
            <a:spLocks/>
          </p:cNvSpPr>
          <p:nvPr/>
        </p:nvSpPr>
        <p:spPr bwMode="auto">
          <a:xfrm>
            <a:off x="557213" y="534988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1180"/>
          <p:cNvSpPr>
            <a:spLocks/>
          </p:cNvSpPr>
          <p:nvPr/>
        </p:nvSpPr>
        <p:spPr bwMode="auto">
          <a:xfrm>
            <a:off x="560388" y="5302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187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188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1208"/>
          <p:cNvSpPr>
            <a:spLocks/>
          </p:cNvSpPr>
          <p:nvPr/>
        </p:nvSpPr>
        <p:spPr bwMode="auto">
          <a:xfrm>
            <a:off x="595313" y="55721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1210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1214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1215"/>
          <p:cNvSpPr>
            <a:spLocks noChangeArrowheads="1"/>
          </p:cNvSpPr>
          <p:nvPr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5" name="Freeform 1217"/>
          <p:cNvSpPr>
            <a:spLocks/>
          </p:cNvSpPr>
          <p:nvPr/>
        </p:nvSpPr>
        <p:spPr bwMode="auto">
          <a:xfrm>
            <a:off x="595313" y="6270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1219"/>
          <p:cNvSpPr>
            <a:spLocks/>
          </p:cNvSpPr>
          <p:nvPr/>
        </p:nvSpPr>
        <p:spPr bwMode="auto">
          <a:xfrm>
            <a:off x="731838" y="54133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Freeform 1221"/>
          <p:cNvSpPr>
            <a:spLocks/>
          </p:cNvSpPr>
          <p:nvPr/>
        </p:nvSpPr>
        <p:spPr bwMode="auto">
          <a:xfrm>
            <a:off x="731838" y="541338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1234"/>
          <p:cNvSpPr>
            <a:spLocks/>
          </p:cNvSpPr>
          <p:nvPr/>
        </p:nvSpPr>
        <p:spPr bwMode="auto">
          <a:xfrm>
            <a:off x="722313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1237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238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40"/>
          <p:cNvSpPr>
            <a:spLocks/>
          </p:cNvSpPr>
          <p:nvPr/>
        </p:nvSpPr>
        <p:spPr bwMode="auto">
          <a:xfrm>
            <a:off x="728663" y="541338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Freeform 1243"/>
          <p:cNvSpPr>
            <a:spLocks/>
          </p:cNvSpPr>
          <p:nvPr/>
        </p:nvSpPr>
        <p:spPr bwMode="auto">
          <a:xfrm>
            <a:off x="728663" y="538163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1246"/>
          <p:cNvSpPr>
            <a:spLocks/>
          </p:cNvSpPr>
          <p:nvPr/>
        </p:nvSpPr>
        <p:spPr bwMode="auto">
          <a:xfrm>
            <a:off x="725488" y="547688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Freeform 1250"/>
          <p:cNvSpPr>
            <a:spLocks/>
          </p:cNvSpPr>
          <p:nvPr/>
        </p:nvSpPr>
        <p:spPr bwMode="auto">
          <a:xfrm>
            <a:off x="731838" y="53022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Freeform 1252"/>
          <p:cNvSpPr>
            <a:spLocks/>
          </p:cNvSpPr>
          <p:nvPr/>
        </p:nvSpPr>
        <p:spPr bwMode="auto">
          <a:xfrm>
            <a:off x="731838" y="527050"/>
            <a:ext cx="3175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Freeform 1255"/>
          <p:cNvSpPr>
            <a:spLocks/>
          </p:cNvSpPr>
          <p:nvPr/>
        </p:nvSpPr>
        <p:spPr bwMode="auto">
          <a:xfrm>
            <a:off x="712788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Rectangle 1256"/>
          <p:cNvSpPr>
            <a:spLocks noChangeArrowheads="1"/>
          </p:cNvSpPr>
          <p:nvPr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8" name="Freeform 1258"/>
          <p:cNvSpPr>
            <a:spLocks/>
          </p:cNvSpPr>
          <p:nvPr/>
        </p:nvSpPr>
        <p:spPr bwMode="auto">
          <a:xfrm>
            <a:off x="722313" y="5508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Freeform 1266"/>
          <p:cNvSpPr>
            <a:spLocks/>
          </p:cNvSpPr>
          <p:nvPr/>
        </p:nvSpPr>
        <p:spPr bwMode="auto">
          <a:xfrm>
            <a:off x="728663" y="53498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Freeform 1269"/>
          <p:cNvSpPr>
            <a:spLocks/>
          </p:cNvSpPr>
          <p:nvPr/>
        </p:nvSpPr>
        <p:spPr bwMode="auto">
          <a:xfrm>
            <a:off x="728663" y="530225"/>
            <a:ext cx="3175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4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5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Freeform 1277"/>
          <p:cNvSpPr>
            <a:spLocks/>
          </p:cNvSpPr>
          <p:nvPr/>
        </p:nvSpPr>
        <p:spPr bwMode="auto">
          <a:xfrm>
            <a:off x="728663" y="5238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Freeform 1287"/>
          <p:cNvSpPr>
            <a:spLocks/>
          </p:cNvSpPr>
          <p:nvPr/>
        </p:nvSpPr>
        <p:spPr bwMode="auto">
          <a:xfrm>
            <a:off x="719138" y="5143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Freeform 1290"/>
          <p:cNvSpPr>
            <a:spLocks/>
          </p:cNvSpPr>
          <p:nvPr/>
        </p:nvSpPr>
        <p:spPr bwMode="auto">
          <a:xfrm>
            <a:off x="719138" y="51752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Rectangle 1335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36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37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1340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4" name="Rectangle 1341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5" name="Rectangle 1342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6" name="Rectangle 1343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7" name="Rectangle 1344"/>
          <p:cNvSpPr>
            <a:spLocks noChangeArrowheads="1"/>
          </p:cNvSpPr>
          <p:nvPr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6713538" y="4308475"/>
            <a:ext cx="2430462" cy="1825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rgbClr val="C8BB7E"/>
              </a:solidFill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0" y="4310063"/>
            <a:ext cx="6977063" cy="1825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512623" y="1189789"/>
            <a:ext cx="6971806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525172" y="3000005"/>
            <a:ext cx="6959257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5682073" y="5051777"/>
            <a:ext cx="2821170" cy="1040861"/>
          </a:xfrm>
        </p:spPr>
        <p:txBody>
          <a:bodyPr anchor="b"/>
          <a:lstStyle>
            <a:lvl1pPr algn="r">
              <a:lnSpc>
                <a:spcPct val="100000"/>
              </a:lnSpc>
              <a:defRPr sz="15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1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5942013" y="6107113"/>
            <a:ext cx="2551112" cy="306387"/>
          </a:xfrm>
        </p:spPr>
        <p:txBody>
          <a:bodyPr rIns="0"/>
          <a:lstStyle>
            <a:lvl1pPr algn="r">
              <a:defRPr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2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439863" y="6416675"/>
            <a:ext cx="7064375" cy="301625"/>
          </a:xfrm>
        </p:spPr>
        <p:txBody>
          <a:bodyPr rIns="0" anchor="t" anchorCtr="0"/>
          <a:lstStyle>
            <a:lvl1pPr>
              <a:defRPr b="0" smtClean="0"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063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with Graphic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288636"/>
            <a:ext cx="8569158" cy="461819"/>
          </a:xfrm>
        </p:spPr>
        <p:txBody>
          <a:bodyPr anchor="b"/>
          <a:lstStyle>
            <a:lvl1pPr>
              <a:defRPr sz="2200"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22841" y="1443789"/>
            <a:ext cx="5307263" cy="4545263"/>
          </a:xfrm>
        </p:spPr>
        <p:txBody>
          <a:bodyPr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1093" y="1003049"/>
            <a:ext cx="3087853" cy="4972050"/>
          </a:xfrm>
        </p:spPr>
        <p:txBody>
          <a:bodyPr rIns="182880" anchor="ctr"/>
          <a:lstStyle>
            <a:lvl1pPr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622675" y="976312"/>
            <a:ext cx="5294062" cy="414003"/>
          </a:xfrm>
        </p:spPr>
        <p:txBody>
          <a:bodyPr/>
          <a:lstStyle>
            <a:lvl1pPr algn="ctr">
              <a:defRPr sz="1600" b="0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874C12-267B-4487-B25C-974A02159B3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385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4" y="307474"/>
            <a:ext cx="8410104" cy="983693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6934" y="1788583"/>
            <a:ext cx="4133273" cy="4399780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57428" y="1788509"/>
            <a:ext cx="4133088" cy="4402163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3"/>
          </p:nvPr>
        </p:nvSpPr>
        <p:spPr>
          <a:xfrm>
            <a:off x="356934" y="1429560"/>
            <a:ext cx="4133273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657429" y="1421539"/>
            <a:ext cx="4133088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6C07DE-D5DE-4151-93B6-93C5DBD6903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08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4" y="346364"/>
            <a:ext cx="3145592" cy="5784272"/>
          </a:xfrm>
        </p:spPr>
        <p:txBody>
          <a:bodyPr anchor="ctr"/>
          <a:lstStyle>
            <a:lvl1pPr>
              <a:defRPr sz="3200" b="0" i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2999" y="346364"/>
            <a:ext cx="5166895" cy="5784271"/>
          </a:xfrm>
        </p:spPr>
        <p:txBody>
          <a:bodyPr anchor="ctr"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defRPr sz="2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buNone/>
              <a:defRPr sz="20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marL="18288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marL="454914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03BE2C-C6DD-4A43-A768-3CCB6A81B49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73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4" y="346364"/>
            <a:ext cx="3145592" cy="5784272"/>
          </a:xfrm>
        </p:spPr>
        <p:txBody>
          <a:bodyPr anchor="ctr"/>
          <a:lstStyle>
            <a:lvl1pPr>
              <a:defRPr sz="3200" b="0" i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2999" y="346364"/>
            <a:ext cx="5166895" cy="5784271"/>
          </a:xfrm>
        </p:spPr>
        <p:txBody>
          <a:bodyPr anchor="ctr"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defRPr sz="2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buNone/>
              <a:defRPr sz="20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marL="18288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marL="454914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A6C42-1D82-418E-B441-712D0B3A54A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089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 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683"/>
          <p:cNvSpPr>
            <a:spLocks/>
          </p:cNvSpPr>
          <p:nvPr/>
        </p:nvSpPr>
        <p:spPr bwMode="auto">
          <a:xfrm flipH="1">
            <a:off x="7410450" y="3175"/>
            <a:ext cx="712788" cy="5842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Line 1086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Line 1087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Rectangle 1088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77" name="Rectangle 1089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78" name="Freeform 1098"/>
          <p:cNvSpPr>
            <a:spLocks/>
          </p:cNvSpPr>
          <p:nvPr/>
        </p:nvSpPr>
        <p:spPr bwMode="auto">
          <a:xfrm>
            <a:off x="487363" y="617538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Freeform 1115"/>
          <p:cNvSpPr>
            <a:spLocks/>
          </p:cNvSpPr>
          <p:nvPr/>
        </p:nvSpPr>
        <p:spPr bwMode="auto">
          <a:xfrm>
            <a:off x="458788" y="47307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Freeform 1120"/>
          <p:cNvSpPr>
            <a:spLocks/>
          </p:cNvSpPr>
          <p:nvPr/>
        </p:nvSpPr>
        <p:spPr bwMode="auto">
          <a:xfrm>
            <a:off x="458788" y="4635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Freeform 1134"/>
          <p:cNvSpPr>
            <a:spLocks/>
          </p:cNvSpPr>
          <p:nvPr/>
        </p:nvSpPr>
        <p:spPr bwMode="auto">
          <a:xfrm>
            <a:off x="703263" y="514350"/>
            <a:ext cx="3175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Freeform 1141"/>
          <p:cNvSpPr>
            <a:spLocks/>
          </p:cNvSpPr>
          <p:nvPr/>
        </p:nvSpPr>
        <p:spPr bwMode="auto">
          <a:xfrm>
            <a:off x="706438" y="479425"/>
            <a:ext cx="1587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Freeform 1148"/>
          <p:cNvSpPr>
            <a:spLocks/>
          </p:cNvSpPr>
          <p:nvPr/>
        </p:nvSpPr>
        <p:spPr bwMode="auto">
          <a:xfrm>
            <a:off x="693738" y="460375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Freeform 1150"/>
          <p:cNvSpPr>
            <a:spLocks/>
          </p:cNvSpPr>
          <p:nvPr/>
        </p:nvSpPr>
        <p:spPr bwMode="auto">
          <a:xfrm>
            <a:off x="684213" y="4476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Freeform 1152"/>
          <p:cNvSpPr>
            <a:spLocks/>
          </p:cNvSpPr>
          <p:nvPr/>
        </p:nvSpPr>
        <p:spPr bwMode="auto">
          <a:xfrm>
            <a:off x="684213" y="447675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Freeform 1154"/>
          <p:cNvSpPr>
            <a:spLocks/>
          </p:cNvSpPr>
          <p:nvPr/>
        </p:nvSpPr>
        <p:spPr bwMode="auto">
          <a:xfrm>
            <a:off x="665163" y="43497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Freeform 1156"/>
          <p:cNvSpPr>
            <a:spLocks/>
          </p:cNvSpPr>
          <p:nvPr/>
        </p:nvSpPr>
        <p:spPr bwMode="auto">
          <a:xfrm>
            <a:off x="665163" y="431800"/>
            <a:ext cx="3175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Freeform 1163"/>
          <p:cNvSpPr>
            <a:spLocks/>
          </p:cNvSpPr>
          <p:nvPr/>
        </p:nvSpPr>
        <p:spPr bwMode="auto">
          <a:xfrm>
            <a:off x="611188" y="415925"/>
            <a:ext cx="6350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Freeform 1172"/>
          <p:cNvSpPr>
            <a:spLocks/>
          </p:cNvSpPr>
          <p:nvPr/>
        </p:nvSpPr>
        <p:spPr bwMode="auto">
          <a:xfrm>
            <a:off x="582613" y="476250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Freeform 1177"/>
          <p:cNvSpPr>
            <a:spLocks/>
          </p:cNvSpPr>
          <p:nvPr/>
        </p:nvSpPr>
        <p:spPr bwMode="auto">
          <a:xfrm>
            <a:off x="557213" y="534988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" name="Freeform 1180"/>
          <p:cNvSpPr>
            <a:spLocks/>
          </p:cNvSpPr>
          <p:nvPr/>
        </p:nvSpPr>
        <p:spPr bwMode="auto">
          <a:xfrm>
            <a:off x="560388" y="5302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" name="Line 1187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Line 1188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" name="Freeform 1208"/>
          <p:cNvSpPr>
            <a:spLocks/>
          </p:cNvSpPr>
          <p:nvPr/>
        </p:nvSpPr>
        <p:spPr bwMode="auto">
          <a:xfrm>
            <a:off x="595313" y="55721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" name="Freeform 1210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Freeform 1214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" name="Rectangle 1215"/>
          <p:cNvSpPr>
            <a:spLocks noChangeArrowheads="1"/>
          </p:cNvSpPr>
          <p:nvPr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8" name="Freeform 1217"/>
          <p:cNvSpPr>
            <a:spLocks/>
          </p:cNvSpPr>
          <p:nvPr/>
        </p:nvSpPr>
        <p:spPr bwMode="auto">
          <a:xfrm>
            <a:off x="595313" y="6270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" name="Freeform 1219"/>
          <p:cNvSpPr>
            <a:spLocks/>
          </p:cNvSpPr>
          <p:nvPr/>
        </p:nvSpPr>
        <p:spPr bwMode="auto">
          <a:xfrm>
            <a:off x="731838" y="54133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" name="Freeform 1221"/>
          <p:cNvSpPr>
            <a:spLocks/>
          </p:cNvSpPr>
          <p:nvPr/>
        </p:nvSpPr>
        <p:spPr bwMode="auto">
          <a:xfrm>
            <a:off x="731838" y="541338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" name="Freeform 1234"/>
          <p:cNvSpPr>
            <a:spLocks/>
          </p:cNvSpPr>
          <p:nvPr/>
        </p:nvSpPr>
        <p:spPr bwMode="auto">
          <a:xfrm>
            <a:off x="722313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" name="Line 1237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" name="Line 1238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Freeform 1240"/>
          <p:cNvSpPr>
            <a:spLocks/>
          </p:cNvSpPr>
          <p:nvPr/>
        </p:nvSpPr>
        <p:spPr bwMode="auto">
          <a:xfrm>
            <a:off x="728663" y="541338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Freeform 1243"/>
          <p:cNvSpPr>
            <a:spLocks/>
          </p:cNvSpPr>
          <p:nvPr/>
        </p:nvSpPr>
        <p:spPr bwMode="auto">
          <a:xfrm>
            <a:off x="728663" y="538163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Freeform 1246"/>
          <p:cNvSpPr>
            <a:spLocks/>
          </p:cNvSpPr>
          <p:nvPr/>
        </p:nvSpPr>
        <p:spPr bwMode="auto">
          <a:xfrm>
            <a:off x="725488" y="547688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Freeform 1250"/>
          <p:cNvSpPr>
            <a:spLocks/>
          </p:cNvSpPr>
          <p:nvPr/>
        </p:nvSpPr>
        <p:spPr bwMode="auto">
          <a:xfrm>
            <a:off x="731838" y="53022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" name="Freeform 1252"/>
          <p:cNvSpPr>
            <a:spLocks/>
          </p:cNvSpPr>
          <p:nvPr/>
        </p:nvSpPr>
        <p:spPr bwMode="auto">
          <a:xfrm>
            <a:off x="731838" y="527050"/>
            <a:ext cx="3175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" name="Freeform 1255"/>
          <p:cNvSpPr>
            <a:spLocks/>
          </p:cNvSpPr>
          <p:nvPr/>
        </p:nvSpPr>
        <p:spPr bwMode="auto">
          <a:xfrm>
            <a:off x="712788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Rectangle 1256"/>
          <p:cNvSpPr>
            <a:spLocks noChangeArrowheads="1"/>
          </p:cNvSpPr>
          <p:nvPr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1" name="Freeform 1258"/>
          <p:cNvSpPr>
            <a:spLocks/>
          </p:cNvSpPr>
          <p:nvPr/>
        </p:nvSpPr>
        <p:spPr bwMode="auto">
          <a:xfrm>
            <a:off x="722313" y="5508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" name="Freeform 1266"/>
          <p:cNvSpPr>
            <a:spLocks/>
          </p:cNvSpPr>
          <p:nvPr/>
        </p:nvSpPr>
        <p:spPr bwMode="auto">
          <a:xfrm>
            <a:off x="728663" y="53498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Freeform 1269"/>
          <p:cNvSpPr>
            <a:spLocks/>
          </p:cNvSpPr>
          <p:nvPr/>
        </p:nvSpPr>
        <p:spPr bwMode="auto">
          <a:xfrm>
            <a:off x="728663" y="530225"/>
            <a:ext cx="3175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7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8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Freeform 1277"/>
          <p:cNvSpPr>
            <a:spLocks/>
          </p:cNvSpPr>
          <p:nvPr/>
        </p:nvSpPr>
        <p:spPr bwMode="auto">
          <a:xfrm>
            <a:off x="728663" y="5238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Freeform 1287"/>
          <p:cNvSpPr>
            <a:spLocks/>
          </p:cNvSpPr>
          <p:nvPr/>
        </p:nvSpPr>
        <p:spPr bwMode="auto">
          <a:xfrm>
            <a:off x="719138" y="5143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Freeform 1290"/>
          <p:cNvSpPr>
            <a:spLocks/>
          </p:cNvSpPr>
          <p:nvPr/>
        </p:nvSpPr>
        <p:spPr bwMode="auto">
          <a:xfrm>
            <a:off x="719138" y="51752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Rectangle 1335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4" name="Rectangle 1336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5" name="Rectangle 1337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6" name="Rectangle 1340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7" name="Rectangle 1341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8" name="Rectangle 1342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9" name="Rectangle 1343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30" name="Rectangle 1344"/>
          <p:cNvSpPr>
            <a:spLocks noChangeArrowheads="1"/>
          </p:cNvSpPr>
          <p:nvPr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70" name="ClipArt Placeholder 9"/>
          <p:cNvSpPr>
            <a:spLocks noGrp="1"/>
          </p:cNvSpPr>
          <p:nvPr>
            <p:ph type="clipArt" sz="quarter" idx="49"/>
          </p:nvPr>
        </p:nvSpPr>
        <p:spPr>
          <a:xfrm>
            <a:off x="341834" y="3721341"/>
            <a:ext cx="1456764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177" name="ClipArt Placeholder 9"/>
          <p:cNvSpPr>
            <a:spLocks noGrp="1"/>
          </p:cNvSpPr>
          <p:nvPr>
            <p:ph type="clipArt" sz="quarter" idx="56"/>
          </p:nvPr>
        </p:nvSpPr>
        <p:spPr>
          <a:xfrm>
            <a:off x="2093047" y="3721341"/>
            <a:ext cx="1456764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184" name="ClipArt Placeholder 9"/>
          <p:cNvSpPr>
            <a:spLocks noGrp="1"/>
          </p:cNvSpPr>
          <p:nvPr>
            <p:ph type="clipArt" sz="quarter" idx="63"/>
          </p:nvPr>
        </p:nvSpPr>
        <p:spPr>
          <a:xfrm>
            <a:off x="3844259" y="3721341"/>
            <a:ext cx="1456764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191" name="ClipArt Placeholder 9"/>
          <p:cNvSpPr>
            <a:spLocks noGrp="1"/>
          </p:cNvSpPr>
          <p:nvPr>
            <p:ph type="clipArt" sz="quarter" idx="70"/>
          </p:nvPr>
        </p:nvSpPr>
        <p:spPr>
          <a:xfrm>
            <a:off x="5595471" y="3721341"/>
            <a:ext cx="1456764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198" name="ClipArt Placeholder 9"/>
          <p:cNvSpPr>
            <a:spLocks noGrp="1"/>
          </p:cNvSpPr>
          <p:nvPr>
            <p:ph type="clipArt" sz="quarter" idx="77"/>
          </p:nvPr>
        </p:nvSpPr>
        <p:spPr>
          <a:xfrm>
            <a:off x="7346684" y="3721341"/>
            <a:ext cx="1456764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343401" y="301625"/>
            <a:ext cx="8439652" cy="668193"/>
          </a:xfrm>
        </p:spPr>
        <p:txBody>
          <a:bodyPr/>
          <a:lstStyle>
            <a:lvl1pPr>
              <a:defRPr b="0" i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1" name="Text Placeholder 2"/>
          <p:cNvSpPr>
            <a:spLocks noGrp="1"/>
          </p:cNvSpPr>
          <p:nvPr>
            <p:ph type="body" sz="quarter" idx="50"/>
          </p:nvPr>
        </p:nvSpPr>
        <p:spPr>
          <a:xfrm>
            <a:off x="603491" y="3775118"/>
            <a:ext cx="93345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476491" y="4049120"/>
            <a:ext cx="1187450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73" name="Text Placeholder 2"/>
          <p:cNvSpPr>
            <a:spLocks noGrp="1"/>
          </p:cNvSpPr>
          <p:nvPr>
            <p:ph type="body" sz="quarter" idx="52"/>
          </p:nvPr>
        </p:nvSpPr>
        <p:spPr>
          <a:xfrm>
            <a:off x="465099" y="4599734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4" name="Text Placeholder 2"/>
          <p:cNvSpPr>
            <a:spLocks noGrp="1"/>
          </p:cNvSpPr>
          <p:nvPr>
            <p:ph type="body" sz="quarter" idx="53"/>
          </p:nvPr>
        </p:nvSpPr>
        <p:spPr>
          <a:xfrm>
            <a:off x="465099" y="4873736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5" name="Text Placeholder 2"/>
          <p:cNvSpPr>
            <a:spLocks noGrp="1"/>
          </p:cNvSpPr>
          <p:nvPr>
            <p:ph type="body" sz="quarter" idx="54"/>
          </p:nvPr>
        </p:nvSpPr>
        <p:spPr>
          <a:xfrm>
            <a:off x="465099" y="5147738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6" name="Text Placeholder 2"/>
          <p:cNvSpPr>
            <a:spLocks noGrp="1"/>
          </p:cNvSpPr>
          <p:nvPr>
            <p:ph type="body" sz="quarter" idx="55"/>
          </p:nvPr>
        </p:nvSpPr>
        <p:spPr>
          <a:xfrm>
            <a:off x="465099" y="5412670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8" name="Text Placeholder 2"/>
          <p:cNvSpPr>
            <a:spLocks noGrp="1"/>
          </p:cNvSpPr>
          <p:nvPr>
            <p:ph type="body" sz="quarter" idx="57"/>
          </p:nvPr>
        </p:nvSpPr>
        <p:spPr>
          <a:xfrm>
            <a:off x="2321508" y="3775118"/>
            <a:ext cx="93345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9" name="Picture Placeholder 4"/>
          <p:cNvSpPr>
            <a:spLocks noGrp="1"/>
          </p:cNvSpPr>
          <p:nvPr>
            <p:ph type="pic" sz="quarter" idx="58"/>
          </p:nvPr>
        </p:nvSpPr>
        <p:spPr>
          <a:xfrm>
            <a:off x="2194508" y="4049120"/>
            <a:ext cx="1187450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80" name="Text Placeholder 2"/>
          <p:cNvSpPr>
            <a:spLocks noGrp="1"/>
          </p:cNvSpPr>
          <p:nvPr>
            <p:ph type="body" sz="quarter" idx="59"/>
          </p:nvPr>
        </p:nvSpPr>
        <p:spPr>
          <a:xfrm>
            <a:off x="2183116" y="4599734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1" name="Text Placeholder 2"/>
          <p:cNvSpPr>
            <a:spLocks noGrp="1"/>
          </p:cNvSpPr>
          <p:nvPr>
            <p:ph type="body" sz="quarter" idx="60"/>
          </p:nvPr>
        </p:nvSpPr>
        <p:spPr>
          <a:xfrm>
            <a:off x="2183116" y="4873736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2" name="Text Placeholder 2"/>
          <p:cNvSpPr>
            <a:spLocks noGrp="1"/>
          </p:cNvSpPr>
          <p:nvPr>
            <p:ph type="body" sz="quarter" idx="61"/>
          </p:nvPr>
        </p:nvSpPr>
        <p:spPr>
          <a:xfrm>
            <a:off x="2183116" y="5147738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3" name="Text Placeholder 2"/>
          <p:cNvSpPr>
            <a:spLocks noGrp="1"/>
          </p:cNvSpPr>
          <p:nvPr>
            <p:ph type="body" sz="quarter" idx="62"/>
          </p:nvPr>
        </p:nvSpPr>
        <p:spPr>
          <a:xfrm>
            <a:off x="2183116" y="5412670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Text Placeholder 2"/>
          <p:cNvSpPr>
            <a:spLocks noGrp="1"/>
          </p:cNvSpPr>
          <p:nvPr>
            <p:ph type="body" sz="quarter" idx="64"/>
          </p:nvPr>
        </p:nvSpPr>
        <p:spPr>
          <a:xfrm>
            <a:off x="4101439" y="3775118"/>
            <a:ext cx="93345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6" name="Picture Placeholder 4"/>
          <p:cNvSpPr>
            <a:spLocks noGrp="1"/>
          </p:cNvSpPr>
          <p:nvPr>
            <p:ph type="pic" sz="quarter" idx="65"/>
          </p:nvPr>
        </p:nvSpPr>
        <p:spPr>
          <a:xfrm>
            <a:off x="3974439" y="4049120"/>
            <a:ext cx="1187450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87" name="Text Placeholder 2"/>
          <p:cNvSpPr>
            <a:spLocks noGrp="1"/>
          </p:cNvSpPr>
          <p:nvPr>
            <p:ph type="body" sz="quarter" idx="66"/>
          </p:nvPr>
        </p:nvSpPr>
        <p:spPr>
          <a:xfrm>
            <a:off x="3963047" y="4599734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8" name="Text Placeholder 2"/>
          <p:cNvSpPr>
            <a:spLocks noGrp="1"/>
          </p:cNvSpPr>
          <p:nvPr>
            <p:ph type="body" sz="quarter" idx="67"/>
          </p:nvPr>
        </p:nvSpPr>
        <p:spPr>
          <a:xfrm>
            <a:off x="3963047" y="4873736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9" name="Text Placeholder 2"/>
          <p:cNvSpPr>
            <a:spLocks noGrp="1"/>
          </p:cNvSpPr>
          <p:nvPr>
            <p:ph type="body" sz="quarter" idx="68"/>
          </p:nvPr>
        </p:nvSpPr>
        <p:spPr>
          <a:xfrm>
            <a:off x="3963047" y="5147738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0" name="Text Placeholder 2"/>
          <p:cNvSpPr>
            <a:spLocks noGrp="1"/>
          </p:cNvSpPr>
          <p:nvPr>
            <p:ph type="body" sz="quarter" idx="69"/>
          </p:nvPr>
        </p:nvSpPr>
        <p:spPr>
          <a:xfrm>
            <a:off x="3963047" y="5412670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2" name="Text Placeholder 2"/>
          <p:cNvSpPr>
            <a:spLocks noGrp="1"/>
          </p:cNvSpPr>
          <p:nvPr>
            <p:ph type="body" sz="quarter" idx="71"/>
          </p:nvPr>
        </p:nvSpPr>
        <p:spPr>
          <a:xfrm>
            <a:off x="5863108" y="3775118"/>
            <a:ext cx="93345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3" name="Picture Placeholder 4"/>
          <p:cNvSpPr>
            <a:spLocks noGrp="1"/>
          </p:cNvSpPr>
          <p:nvPr>
            <p:ph type="pic" sz="quarter" idx="72"/>
          </p:nvPr>
        </p:nvSpPr>
        <p:spPr>
          <a:xfrm>
            <a:off x="5736108" y="4049120"/>
            <a:ext cx="1187450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4" name="Text Placeholder 2"/>
          <p:cNvSpPr>
            <a:spLocks noGrp="1"/>
          </p:cNvSpPr>
          <p:nvPr>
            <p:ph type="body" sz="quarter" idx="73"/>
          </p:nvPr>
        </p:nvSpPr>
        <p:spPr>
          <a:xfrm>
            <a:off x="5724716" y="4599734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5" name="Text Placeholder 2"/>
          <p:cNvSpPr>
            <a:spLocks noGrp="1"/>
          </p:cNvSpPr>
          <p:nvPr>
            <p:ph type="body" sz="quarter" idx="74"/>
          </p:nvPr>
        </p:nvSpPr>
        <p:spPr>
          <a:xfrm>
            <a:off x="5724716" y="4873736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" name="Text Placeholder 2"/>
          <p:cNvSpPr>
            <a:spLocks noGrp="1"/>
          </p:cNvSpPr>
          <p:nvPr>
            <p:ph type="body" sz="quarter" idx="75"/>
          </p:nvPr>
        </p:nvSpPr>
        <p:spPr>
          <a:xfrm>
            <a:off x="5724716" y="5147738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7" name="Text Placeholder 2"/>
          <p:cNvSpPr>
            <a:spLocks noGrp="1"/>
          </p:cNvSpPr>
          <p:nvPr>
            <p:ph type="body" sz="quarter" idx="76"/>
          </p:nvPr>
        </p:nvSpPr>
        <p:spPr>
          <a:xfrm>
            <a:off x="5724716" y="5412670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" name="Text Placeholder 2"/>
          <p:cNvSpPr>
            <a:spLocks noGrp="1"/>
          </p:cNvSpPr>
          <p:nvPr>
            <p:ph type="body" sz="quarter" idx="78"/>
          </p:nvPr>
        </p:nvSpPr>
        <p:spPr>
          <a:xfrm>
            <a:off x="7636461" y="3775118"/>
            <a:ext cx="93345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0" name="Picture Placeholder 4"/>
          <p:cNvSpPr>
            <a:spLocks noGrp="1"/>
          </p:cNvSpPr>
          <p:nvPr>
            <p:ph type="pic" sz="quarter" idx="79"/>
          </p:nvPr>
        </p:nvSpPr>
        <p:spPr>
          <a:xfrm>
            <a:off x="7509461" y="4049120"/>
            <a:ext cx="1187450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01" name="Text Placeholder 2"/>
          <p:cNvSpPr>
            <a:spLocks noGrp="1"/>
          </p:cNvSpPr>
          <p:nvPr>
            <p:ph type="body" sz="quarter" idx="80"/>
          </p:nvPr>
        </p:nvSpPr>
        <p:spPr>
          <a:xfrm>
            <a:off x="7498069" y="4599734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2" name="Text Placeholder 2"/>
          <p:cNvSpPr>
            <a:spLocks noGrp="1"/>
          </p:cNvSpPr>
          <p:nvPr>
            <p:ph type="body" sz="quarter" idx="81"/>
          </p:nvPr>
        </p:nvSpPr>
        <p:spPr>
          <a:xfrm>
            <a:off x="7498069" y="4873736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3" name="Text Placeholder 2"/>
          <p:cNvSpPr>
            <a:spLocks noGrp="1"/>
          </p:cNvSpPr>
          <p:nvPr>
            <p:ph type="body" sz="quarter" idx="82"/>
          </p:nvPr>
        </p:nvSpPr>
        <p:spPr>
          <a:xfrm>
            <a:off x="7498069" y="5147738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4" name="Text Placeholder 2"/>
          <p:cNvSpPr>
            <a:spLocks noGrp="1"/>
          </p:cNvSpPr>
          <p:nvPr>
            <p:ph type="body" sz="quarter" idx="83"/>
          </p:nvPr>
        </p:nvSpPr>
        <p:spPr>
          <a:xfrm>
            <a:off x="7498069" y="5412670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5" name="ClipArt Placeholder 9"/>
          <p:cNvSpPr>
            <a:spLocks noGrp="1"/>
          </p:cNvSpPr>
          <p:nvPr>
            <p:ph type="clipArt" sz="quarter" idx="84"/>
          </p:nvPr>
        </p:nvSpPr>
        <p:spPr>
          <a:xfrm>
            <a:off x="349091" y="1370027"/>
            <a:ext cx="1456764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206" name="ClipArt Placeholder 9"/>
          <p:cNvSpPr>
            <a:spLocks noGrp="1"/>
          </p:cNvSpPr>
          <p:nvPr>
            <p:ph type="clipArt" sz="quarter" idx="85"/>
          </p:nvPr>
        </p:nvSpPr>
        <p:spPr>
          <a:xfrm>
            <a:off x="2100304" y="1370027"/>
            <a:ext cx="1456764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207" name="ClipArt Placeholder 9"/>
          <p:cNvSpPr>
            <a:spLocks noGrp="1"/>
          </p:cNvSpPr>
          <p:nvPr>
            <p:ph type="clipArt" sz="quarter" idx="86"/>
          </p:nvPr>
        </p:nvSpPr>
        <p:spPr>
          <a:xfrm>
            <a:off x="3851516" y="1370027"/>
            <a:ext cx="1456764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208" name="ClipArt Placeholder 9"/>
          <p:cNvSpPr>
            <a:spLocks noGrp="1"/>
          </p:cNvSpPr>
          <p:nvPr>
            <p:ph type="clipArt" sz="quarter" idx="87"/>
          </p:nvPr>
        </p:nvSpPr>
        <p:spPr>
          <a:xfrm>
            <a:off x="5602728" y="1370027"/>
            <a:ext cx="1456764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209" name="ClipArt Placeholder 9"/>
          <p:cNvSpPr>
            <a:spLocks noGrp="1"/>
          </p:cNvSpPr>
          <p:nvPr>
            <p:ph type="clipArt" sz="quarter" idx="88"/>
          </p:nvPr>
        </p:nvSpPr>
        <p:spPr>
          <a:xfrm>
            <a:off x="7353941" y="1370027"/>
            <a:ext cx="1456764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210" name="Text Placeholder 2"/>
          <p:cNvSpPr>
            <a:spLocks noGrp="1"/>
          </p:cNvSpPr>
          <p:nvPr>
            <p:ph type="body" sz="quarter" idx="89"/>
          </p:nvPr>
        </p:nvSpPr>
        <p:spPr>
          <a:xfrm>
            <a:off x="610748" y="1423804"/>
            <a:ext cx="93345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1" name="Picture Placeholder 4"/>
          <p:cNvSpPr>
            <a:spLocks noGrp="1"/>
          </p:cNvSpPr>
          <p:nvPr>
            <p:ph type="pic" sz="quarter" idx="90"/>
          </p:nvPr>
        </p:nvSpPr>
        <p:spPr>
          <a:xfrm>
            <a:off x="483748" y="1697806"/>
            <a:ext cx="1187450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12" name="Text Placeholder 2"/>
          <p:cNvSpPr>
            <a:spLocks noGrp="1"/>
          </p:cNvSpPr>
          <p:nvPr>
            <p:ph type="body" sz="quarter" idx="91"/>
          </p:nvPr>
        </p:nvSpPr>
        <p:spPr>
          <a:xfrm>
            <a:off x="472356" y="2248420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3" name="Text Placeholder 2"/>
          <p:cNvSpPr>
            <a:spLocks noGrp="1"/>
          </p:cNvSpPr>
          <p:nvPr>
            <p:ph type="body" sz="quarter" idx="92"/>
          </p:nvPr>
        </p:nvSpPr>
        <p:spPr>
          <a:xfrm>
            <a:off x="472356" y="2522422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4" name="Text Placeholder 2"/>
          <p:cNvSpPr>
            <a:spLocks noGrp="1"/>
          </p:cNvSpPr>
          <p:nvPr>
            <p:ph type="body" sz="quarter" idx="93"/>
          </p:nvPr>
        </p:nvSpPr>
        <p:spPr>
          <a:xfrm>
            <a:off x="472356" y="2796424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5" name="Text Placeholder 2"/>
          <p:cNvSpPr>
            <a:spLocks noGrp="1"/>
          </p:cNvSpPr>
          <p:nvPr>
            <p:ph type="body" sz="quarter" idx="94"/>
          </p:nvPr>
        </p:nvSpPr>
        <p:spPr>
          <a:xfrm>
            <a:off x="472356" y="3061356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6" name="Text Placeholder 2"/>
          <p:cNvSpPr>
            <a:spLocks noGrp="1"/>
          </p:cNvSpPr>
          <p:nvPr>
            <p:ph type="body" sz="quarter" idx="95"/>
          </p:nvPr>
        </p:nvSpPr>
        <p:spPr>
          <a:xfrm>
            <a:off x="2328765" y="1423804"/>
            <a:ext cx="93345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Picture Placeholder 4"/>
          <p:cNvSpPr>
            <a:spLocks noGrp="1"/>
          </p:cNvSpPr>
          <p:nvPr>
            <p:ph type="pic" sz="quarter" idx="96"/>
          </p:nvPr>
        </p:nvSpPr>
        <p:spPr>
          <a:xfrm>
            <a:off x="2201765" y="1697806"/>
            <a:ext cx="1187450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18" name="Text Placeholder 2"/>
          <p:cNvSpPr>
            <a:spLocks noGrp="1"/>
          </p:cNvSpPr>
          <p:nvPr>
            <p:ph type="body" sz="quarter" idx="97"/>
          </p:nvPr>
        </p:nvSpPr>
        <p:spPr>
          <a:xfrm>
            <a:off x="2190373" y="2248420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9" name="Text Placeholder 2"/>
          <p:cNvSpPr>
            <a:spLocks noGrp="1"/>
          </p:cNvSpPr>
          <p:nvPr>
            <p:ph type="body" sz="quarter" idx="98"/>
          </p:nvPr>
        </p:nvSpPr>
        <p:spPr>
          <a:xfrm>
            <a:off x="2190373" y="2522422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0" name="Text Placeholder 2"/>
          <p:cNvSpPr>
            <a:spLocks noGrp="1"/>
          </p:cNvSpPr>
          <p:nvPr>
            <p:ph type="body" sz="quarter" idx="99"/>
          </p:nvPr>
        </p:nvSpPr>
        <p:spPr>
          <a:xfrm>
            <a:off x="2190373" y="2796424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1" name="Text Placeholder 2"/>
          <p:cNvSpPr>
            <a:spLocks noGrp="1"/>
          </p:cNvSpPr>
          <p:nvPr>
            <p:ph type="body" sz="quarter" idx="100"/>
          </p:nvPr>
        </p:nvSpPr>
        <p:spPr>
          <a:xfrm>
            <a:off x="2190373" y="3061356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2" name="Text Placeholder 2"/>
          <p:cNvSpPr>
            <a:spLocks noGrp="1"/>
          </p:cNvSpPr>
          <p:nvPr>
            <p:ph type="body" sz="quarter" idx="101"/>
          </p:nvPr>
        </p:nvSpPr>
        <p:spPr>
          <a:xfrm>
            <a:off x="4108696" y="1423804"/>
            <a:ext cx="93345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3" name="Picture Placeholder 4"/>
          <p:cNvSpPr>
            <a:spLocks noGrp="1"/>
          </p:cNvSpPr>
          <p:nvPr>
            <p:ph type="pic" sz="quarter" idx="102"/>
          </p:nvPr>
        </p:nvSpPr>
        <p:spPr>
          <a:xfrm>
            <a:off x="3981696" y="1697806"/>
            <a:ext cx="1187450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24" name="Text Placeholder 2"/>
          <p:cNvSpPr>
            <a:spLocks noGrp="1"/>
          </p:cNvSpPr>
          <p:nvPr>
            <p:ph type="body" sz="quarter" idx="103"/>
          </p:nvPr>
        </p:nvSpPr>
        <p:spPr>
          <a:xfrm>
            <a:off x="3970304" y="2248420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5" name="Text Placeholder 2"/>
          <p:cNvSpPr>
            <a:spLocks noGrp="1"/>
          </p:cNvSpPr>
          <p:nvPr>
            <p:ph type="body" sz="quarter" idx="104"/>
          </p:nvPr>
        </p:nvSpPr>
        <p:spPr>
          <a:xfrm>
            <a:off x="3970304" y="2522422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6" name="Text Placeholder 2"/>
          <p:cNvSpPr>
            <a:spLocks noGrp="1"/>
          </p:cNvSpPr>
          <p:nvPr>
            <p:ph type="body" sz="quarter" idx="105"/>
          </p:nvPr>
        </p:nvSpPr>
        <p:spPr>
          <a:xfrm>
            <a:off x="3970304" y="2796424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7" name="Text Placeholder 2"/>
          <p:cNvSpPr>
            <a:spLocks noGrp="1"/>
          </p:cNvSpPr>
          <p:nvPr>
            <p:ph type="body" sz="quarter" idx="106"/>
          </p:nvPr>
        </p:nvSpPr>
        <p:spPr>
          <a:xfrm>
            <a:off x="3970304" y="3061356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8" name="Text Placeholder 2"/>
          <p:cNvSpPr>
            <a:spLocks noGrp="1"/>
          </p:cNvSpPr>
          <p:nvPr>
            <p:ph type="body" sz="quarter" idx="107"/>
          </p:nvPr>
        </p:nvSpPr>
        <p:spPr>
          <a:xfrm>
            <a:off x="5870365" y="1423804"/>
            <a:ext cx="93345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9" name="Picture Placeholder 4"/>
          <p:cNvSpPr>
            <a:spLocks noGrp="1"/>
          </p:cNvSpPr>
          <p:nvPr>
            <p:ph type="pic" sz="quarter" idx="108"/>
          </p:nvPr>
        </p:nvSpPr>
        <p:spPr>
          <a:xfrm>
            <a:off x="5743365" y="1697806"/>
            <a:ext cx="1187450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30" name="Text Placeholder 2"/>
          <p:cNvSpPr>
            <a:spLocks noGrp="1"/>
          </p:cNvSpPr>
          <p:nvPr>
            <p:ph type="body" sz="quarter" idx="109"/>
          </p:nvPr>
        </p:nvSpPr>
        <p:spPr>
          <a:xfrm>
            <a:off x="5731973" y="2248420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1" name="Text Placeholder 2"/>
          <p:cNvSpPr>
            <a:spLocks noGrp="1"/>
          </p:cNvSpPr>
          <p:nvPr>
            <p:ph type="body" sz="quarter" idx="110"/>
          </p:nvPr>
        </p:nvSpPr>
        <p:spPr>
          <a:xfrm>
            <a:off x="5731973" y="2522422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2" name="Text Placeholder 2"/>
          <p:cNvSpPr>
            <a:spLocks noGrp="1"/>
          </p:cNvSpPr>
          <p:nvPr>
            <p:ph type="body" sz="quarter" idx="111"/>
          </p:nvPr>
        </p:nvSpPr>
        <p:spPr>
          <a:xfrm>
            <a:off x="5731973" y="2796424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3" name="Text Placeholder 2"/>
          <p:cNvSpPr>
            <a:spLocks noGrp="1"/>
          </p:cNvSpPr>
          <p:nvPr>
            <p:ph type="body" sz="quarter" idx="112"/>
          </p:nvPr>
        </p:nvSpPr>
        <p:spPr>
          <a:xfrm>
            <a:off x="5731973" y="3061356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4" name="Text Placeholder 2"/>
          <p:cNvSpPr>
            <a:spLocks noGrp="1"/>
          </p:cNvSpPr>
          <p:nvPr>
            <p:ph type="body" sz="quarter" idx="113"/>
          </p:nvPr>
        </p:nvSpPr>
        <p:spPr>
          <a:xfrm>
            <a:off x="7643718" y="1423804"/>
            <a:ext cx="93345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5" name="Picture Placeholder 4"/>
          <p:cNvSpPr>
            <a:spLocks noGrp="1"/>
          </p:cNvSpPr>
          <p:nvPr>
            <p:ph type="pic" sz="quarter" idx="114"/>
          </p:nvPr>
        </p:nvSpPr>
        <p:spPr>
          <a:xfrm>
            <a:off x="7516718" y="1697806"/>
            <a:ext cx="1187450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36" name="Text Placeholder 2"/>
          <p:cNvSpPr>
            <a:spLocks noGrp="1"/>
          </p:cNvSpPr>
          <p:nvPr>
            <p:ph type="body" sz="quarter" idx="115"/>
          </p:nvPr>
        </p:nvSpPr>
        <p:spPr>
          <a:xfrm>
            <a:off x="7505326" y="2248420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7" name="Text Placeholder 2"/>
          <p:cNvSpPr>
            <a:spLocks noGrp="1"/>
          </p:cNvSpPr>
          <p:nvPr>
            <p:ph type="body" sz="quarter" idx="116"/>
          </p:nvPr>
        </p:nvSpPr>
        <p:spPr>
          <a:xfrm>
            <a:off x="7505326" y="2522422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8" name="Text Placeholder 2"/>
          <p:cNvSpPr>
            <a:spLocks noGrp="1"/>
          </p:cNvSpPr>
          <p:nvPr>
            <p:ph type="body" sz="quarter" idx="117"/>
          </p:nvPr>
        </p:nvSpPr>
        <p:spPr>
          <a:xfrm>
            <a:off x="7505326" y="2796424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9" name="Text Placeholder 2"/>
          <p:cNvSpPr>
            <a:spLocks noGrp="1"/>
          </p:cNvSpPr>
          <p:nvPr>
            <p:ph type="body" sz="quarter" idx="118"/>
          </p:nvPr>
        </p:nvSpPr>
        <p:spPr>
          <a:xfrm>
            <a:off x="7505326" y="3061356"/>
            <a:ext cx="1210235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1" name="Footer Placeholder 6"/>
          <p:cNvSpPr>
            <a:spLocks noGrp="1"/>
          </p:cNvSpPr>
          <p:nvPr>
            <p:ph type="ftr" sz="quarter" idx="1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sp>
        <p:nvSpPr>
          <p:cNvPr id="132" name="Slide Number Placeholder 7"/>
          <p:cNvSpPr>
            <a:spLocks noGrp="1"/>
          </p:cNvSpPr>
          <p:nvPr>
            <p:ph type="sldNum" sz="quarter" idx="120"/>
          </p:nvPr>
        </p:nvSpPr>
        <p:spPr/>
        <p:txBody>
          <a:bodyPr/>
          <a:lstStyle>
            <a:lvl1pPr>
              <a:defRPr/>
            </a:lvl1pPr>
          </a:lstStyle>
          <a:p>
            <a:fld id="{401E7F0E-CF45-461E-B98D-4404F2810D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96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13610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0480" y="3200401"/>
            <a:ext cx="3627120" cy="761999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100638" y="3982720"/>
            <a:ext cx="3647122" cy="1767839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51F3D-1C24-4D07-9BA8-EEFCB6189B3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009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175250" y="5302250"/>
            <a:ext cx="3968750" cy="1555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10480" y="3200401"/>
            <a:ext cx="3627120" cy="761999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100638" y="3982720"/>
            <a:ext cx="3647122" cy="1767839"/>
          </a:xfrm>
        </p:spPr>
        <p:txBody>
          <a:bodyPr/>
          <a:lstStyle>
            <a:lvl1pPr>
              <a:defRPr b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018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349250" y="1132417"/>
            <a:ext cx="8445500" cy="5069416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4" y="307475"/>
            <a:ext cx="8410104" cy="708526"/>
          </a:xfrm>
        </p:spPr>
        <p:txBody>
          <a:bodyPr/>
          <a:lstStyle>
            <a:lvl1pPr>
              <a:defRPr sz="2200" b="0" i="0" cap="none" baseline="0">
                <a:solidFill>
                  <a:schemeClr val="tx1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FFD69-67A9-4B0D-B908-B3D8BE970BD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45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349250" y="1147233"/>
            <a:ext cx="4159249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4" y="307475"/>
            <a:ext cx="8410104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4607983" y="1147233"/>
            <a:ext cx="4159249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87ACF-9023-4E82-A01A-7F9C0424765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429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349250" y="1147233"/>
            <a:ext cx="4159249" cy="50482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4" y="307475"/>
            <a:ext cx="8410104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4607983" y="1147233"/>
            <a:ext cx="4159249" cy="246168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4612216" y="3723217"/>
            <a:ext cx="4159249" cy="246168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B1146-4BCE-4E45-A87D-4A967ADC4B9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2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32200" y="6435725"/>
            <a:ext cx="188436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F061E-9660-4C0A-B131-F1FC7C3EB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49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4" y="307475"/>
            <a:ext cx="8410104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4607983" y="1147233"/>
            <a:ext cx="4159249" cy="246168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4612216" y="3723217"/>
            <a:ext cx="4159249" cy="246168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21"/>
          </p:nvPr>
        </p:nvSpPr>
        <p:spPr>
          <a:xfrm>
            <a:off x="347133" y="1140883"/>
            <a:ext cx="4159249" cy="246168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4" name="Chart Placeholder 4"/>
          <p:cNvSpPr>
            <a:spLocks noGrp="1"/>
          </p:cNvSpPr>
          <p:nvPr>
            <p:ph type="chart" sz="quarter" idx="22"/>
          </p:nvPr>
        </p:nvSpPr>
        <p:spPr>
          <a:xfrm>
            <a:off x="351366" y="3716867"/>
            <a:ext cx="4159249" cy="246168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5AA83-C9DC-4C71-8A99-4730704C9F8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760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3" y="288636"/>
            <a:ext cx="8533067" cy="461819"/>
          </a:xfrm>
        </p:spPr>
        <p:txBody>
          <a:bodyPr anchor="b"/>
          <a:lstStyle>
            <a:lvl1pPr>
              <a:defRPr sz="2200" b="0" i="0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349779" y="968963"/>
            <a:ext cx="8529637" cy="53492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5A44E-289D-4321-81B0-1C385B2D7CB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815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73338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17, 2015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EB1DA-FFB7-4C0C-B4FC-F328026199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95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eometr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86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1087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1088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7" name="Rectangle 1089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8" name="Freeform 1098"/>
          <p:cNvSpPr>
            <a:spLocks/>
          </p:cNvSpPr>
          <p:nvPr/>
        </p:nvSpPr>
        <p:spPr bwMode="auto">
          <a:xfrm>
            <a:off x="487363" y="617538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1115"/>
          <p:cNvSpPr>
            <a:spLocks/>
          </p:cNvSpPr>
          <p:nvPr/>
        </p:nvSpPr>
        <p:spPr bwMode="auto">
          <a:xfrm>
            <a:off x="458788" y="47307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1120"/>
          <p:cNvSpPr>
            <a:spLocks/>
          </p:cNvSpPr>
          <p:nvPr/>
        </p:nvSpPr>
        <p:spPr bwMode="auto">
          <a:xfrm>
            <a:off x="458788" y="4635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134"/>
          <p:cNvSpPr>
            <a:spLocks/>
          </p:cNvSpPr>
          <p:nvPr/>
        </p:nvSpPr>
        <p:spPr bwMode="auto">
          <a:xfrm>
            <a:off x="703263" y="514350"/>
            <a:ext cx="3175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141"/>
          <p:cNvSpPr>
            <a:spLocks/>
          </p:cNvSpPr>
          <p:nvPr/>
        </p:nvSpPr>
        <p:spPr bwMode="auto">
          <a:xfrm>
            <a:off x="706438" y="479425"/>
            <a:ext cx="1587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148"/>
          <p:cNvSpPr>
            <a:spLocks/>
          </p:cNvSpPr>
          <p:nvPr/>
        </p:nvSpPr>
        <p:spPr bwMode="auto">
          <a:xfrm>
            <a:off x="693738" y="460375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150"/>
          <p:cNvSpPr>
            <a:spLocks/>
          </p:cNvSpPr>
          <p:nvPr/>
        </p:nvSpPr>
        <p:spPr bwMode="auto">
          <a:xfrm>
            <a:off x="684213" y="4476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152"/>
          <p:cNvSpPr>
            <a:spLocks/>
          </p:cNvSpPr>
          <p:nvPr/>
        </p:nvSpPr>
        <p:spPr bwMode="auto">
          <a:xfrm>
            <a:off x="684213" y="447675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54"/>
          <p:cNvSpPr>
            <a:spLocks/>
          </p:cNvSpPr>
          <p:nvPr/>
        </p:nvSpPr>
        <p:spPr bwMode="auto">
          <a:xfrm>
            <a:off x="665163" y="43497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156"/>
          <p:cNvSpPr>
            <a:spLocks/>
          </p:cNvSpPr>
          <p:nvPr/>
        </p:nvSpPr>
        <p:spPr bwMode="auto">
          <a:xfrm>
            <a:off x="665163" y="431800"/>
            <a:ext cx="3175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163"/>
          <p:cNvSpPr>
            <a:spLocks/>
          </p:cNvSpPr>
          <p:nvPr/>
        </p:nvSpPr>
        <p:spPr bwMode="auto">
          <a:xfrm>
            <a:off x="611188" y="415925"/>
            <a:ext cx="6350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72"/>
          <p:cNvSpPr>
            <a:spLocks/>
          </p:cNvSpPr>
          <p:nvPr/>
        </p:nvSpPr>
        <p:spPr bwMode="auto">
          <a:xfrm>
            <a:off x="582613" y="476250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177"/>
          <p:cNvSpPr>
            <a:spLocks/>
          </p:cNvSpPr>
          <p:nvPr/>
        </p:nvSpPr>
        <p:spPr bwMode="auto">
          <a:xfrm>
            <a:off x="557213" y="534988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180"/>
          <p:cNvSpPr>
            <a:spLocks/>
          </p:cNvSpPr>
          <p:nvPr/>
        </p:nvSpPr>
        <p:spPr bwMode="auto">
          <a:xfrm>
            <a:off x="560388" y="5302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187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188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1208"/>
          <p:cNvSpPr>
            <a:spLocks/>
          </p:cNvSpPr>
          <p:nvPr/>
        </p:nvSpPr>
        <p:spPr bwMode="auto">
          <a:xfrm>
            <a:off x="595313" y="55721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1210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1214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1215"/>
          <p:cNvSpPr>
            <a:spLocks noChangeArrowheads="1"/>
          </p:cNvSpPr>
          <p:nvPr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28" name="Freeform 1217"/>
          <p:cNvSpPr>
            <a:spLocks/>
          </p:cNvSpPr>
          <p:nvPr/>
        </p:nvSpPr>
        <p:spPr bwMode="auto">
          <a:xfrm>
            <a:off x="595313" y="6270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Freeform 1219"/>
          <p:cNvSpPr>
            <a:spLocks/>
          </p:cNvSpPr>
          <p:nvPr/>
        </p:nvSpPr>
        <p:spPr bwMode="auto">
          <a:xfrm>
            <a:off x="731838" y="54133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1221"/>
          <p:cNvSpPr>
            <a:spLocks/>
          </p:cNvSpPr>
          <p:nvPr/>
        </p:nvSpPr>
        <p:spPr bwMode="auto">
          <a:xfrm>
            <a:off x="731838" y="541338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1234"/>
          <p:cNvSpPr>
            <a:spLocks/>
          </p:cNvSpPr>
          <p:nvPr/>
        </p:nvSpPr>
        <p:spPr bwMode="auto">
          <a:xfrm>
            <a:off x="722313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237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238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Freeform 1240"/>
          <p:cNvSpPr>
            <a:spLocks/>
          </p:cNvSpPr>
          <p:nvPr/>
        </p:nvSpPr>
        <p:spPr bwMode="auto">
          <a:xfrm>
            <a:off x="728663" y="541338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Freeform 1243"/>
          <p:cNvSpPr>
            <a:spLocks/>
          </p:cNvSpPr>
          <p:nvPr/>
        </p:nvSpPr>
        <p:spPr bwMode="auto">
          <a:xfrm>
            <a:off x="728663" y="538163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1246"/>
          <p:cNvSpPr>
            <a:spLocks/>
          </p:cNvSpPr>
          <p:nvPr/>
        </p:nvSpPr>
        <p:spPr bwMode="auto">
          <a:xfrm>
            <a:off x="725488" y="547688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Freeform 1250"/>
          <p:cNvSpPr>
            <a:spLocks/>
          </p:cNvSpPr>
          <p:nvPr/>
        </p:nvSpPr>
        <p:spPr bwMode="auto">
          <a:xfrm>
            <a:off x="731838" y="53022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1252"/>
          <p:cNvSpPr>
            <a:spLocks/>
          </p:cNvSpPr>
          <p:nvPr/>
        </p:nvSpPr>
        <p:spPr bwMode="auto">
          <a:xfrm>
            <a:off x="731838" y="527050"/>
            <a:ext cx="3175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1255"/>
          <p:cNvSpPr>
            <a:spLocks/>
          </p:cNvSpPr>
          <p:nvPr/>
        </p:nvSpPr>
        <p:spPr bwMode="auto">
          <a:xfrm>
            <a:off x="712788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Rectangle 1256"/>
          <p:cNvSpPr>
            <a:spLocks noChangeArrowheads="1"/>
          </p:cNvSpPr>
          <p:nvPr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1" name="Freeform 1258"/>
          <p:cNvSpPr>
            <a:spLocks/>
          </p:cNvSpPr>
          <p:nvPr/>
        </p:nvSpPr>
        <p:spPr bwMode="auto">
          <a:xfrm>
            <a:off x="722313" y="5508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Freeform 1266"/>
          <p:cNvSpPr>
            <a:spLocks/>
          </p:cNvSpPr>
          <p:nvPr/>
        </p:nvSpPr>
        <p:spPr bwMode="auto">
          <a:xfrm>
            <a:off x="728663" y="53498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1269"/>
          <p:cNvSpPr>
            <a:spLocks/>
          </p:cNvSpPr>
          <p:nvPr/>
        </p:nvSpPr>
        <p:spPr bwMode="auto">
          <a:xfrm>
            <a:off x="728663" y="530225"/>
            <a:ext cx="3175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7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8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Freeform 1277"/>
          <p:cNvSpPr>
            <a:spLocks/>
          </p:cNvSpPr>
          <p:nvPr/>
        </p:nvSpPr>
        <p:spPr bwMode="auto">
          <a:xfrm>
            <a:off x="728663" y="5238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Freeform 1287"/>
          <p:cNvSpPr>
            <a:spLocks/>
          </p:cNvSpPr>
          <p:nvPr/>
        </p:nvSpPr>
        <p:spPr bwMode="auto">
          <a:xfrm>
            <a:off x="719138" y="5143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1290"/>
          <p:cNvSpPr>
            <a:spLocks/>
          </p:cNvSpPr>
          <p:nvPr/>
        </p:nvSpPr>
        <p:spPr bwMode="auto">
          <a:xfrm>
            <a:off x="719138" y="51752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Rectangle 1335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4" name="Rectangle 1336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5" name="Rectangle 1337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40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41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2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3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4"/>
          <p:cNvSpPr>
            <a:spLocks noChangeArrowheads="1"/>
          </p:cNvSpPr>
          <p:nvPr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0" y="2828925"/>
            <a:ext cx="9144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6853238" y="6346825"/>
            <a:ext cx="19637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865910" y="1306550"/>
            <a:ext cx="7296726" cy="1450437"/>
          </a:xfrm>
        </p:spPr>
        <p:txBody>
          <a:bodyPr lIns="0" tIns="0" rIns="0" bIns="0" anchor="b">
            <a:normAutofit/>
          </a:bodyPr>
          <a:lstStyle>
            <a:lvl1pPr>
              <a:defRPr sz="38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851104" y="3074088"/>
            <a:ext cx="7328771" cy="239749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2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s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39A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36" y="3580"/>
            <a:ext cx="2192664" cy="431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2138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0"/>
            <a:ext cx="23241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1086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087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1088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" name="Rectangle 1089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" name="Freeform 1098"/>
          <p:cNvSpPr>
            <a:spLocks/>
          </p:cNvSpPr>
          <p:nvPr/>
        </p:nvSpPr>
        <p:spPr bwMode="auto">
          <a:xfrm>
            <a:off x="487363" y="617538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115"/>
          <p:cNvSpPr>
            <a:spLocks/>
          </p:cNvSpPr>
          <p:nvPr/>
        </p:nvSpPr>
        <p:spPr bwMode="auto">
          <a:xfrm>
            <a:off x="458788" y="47307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120"/>
          <p:cNvSpPr>
            <a:spLocks/>
          </p:cNvSpPr>
          <p:nvPr/>
        </p:nvSpPr>
        <p:spPr bwMode="auto">
          <a:xfrm>
            <a:off x="458788" y="4635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134"/>
          <p:cNvSpPr>
            <a:spLocks/>
          </p:cNvSpPr>
          <p:nvPr/>
        </p:nvSpPr>
        <p:spPr bwMode="auto">
          <a:xfrm>
            <a:off x="703263" y="514350"/>
            <a:ext cx="3175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41"/>
          <p:cNvSpPr>
            <a:spLocks/>
          </p:cNvSpPr>
          <p:nvPr/>
        </p:nvSpPr>
        <p:spPr bwMode="auto">
          <a:xfrm>
            <a:off x="706438" y="479425"/>
            <a:ext cx="1587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148"/>
          <p:cNvSpPr>
            <a:spLocks/>
          </p:cNvSpPr>
          <p:nvPr/>
        </p:nvSpPr>
        <p:spPr bwMode="auto">
          <a:xfrm>
            <a:off x="693738" y="460375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150"/>
          <p:cNvSpPr>
            <a:spLocks/>
          </p:cNvSpPr>
          <p:nvPr/>
        </p:nvSpPr>
        <p:spPr bwMode="auto">
          <a:xfrm>
            <a:off x="684213" y="4476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52"/>
          <p:cNvSpPr>
            <a:spLocks/>
          </p:cNvSpPr>
          <p:nvPr/>
        </p:nvSpPr>
        <p:spPr bwMode="auto">
          <a:xfrm>
            <a:off x="684213" y="447675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154"/>
          <p:cNvSpPr>
            <a:spLocks/>
          </p:cNvSpPr>
          <p:nvPr/>
        </p:nvSpPr>
        <p:spPr bwMode="auto">
          <a:xfrm>
            <a:off x="665163" y="43497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156"/>
          <p:cNvSpPr>
            <a:spLocks/>
          </p:cNvSpPr>
          <p:nvPr/>
        </p:nvSpPr>
        <p:spPr bwMode="auto">
          <a:xfrm>
            <a:off x="665163" y="431800"/>
            <a:ext cx="3175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63"/>
          <p:cNvSpPr>
            <a:spLocks/>
          </p:cNvSpPr>
          <p:nvPr/>
        </p:nvSpPr>
        <p:spPr bwMode="auto">
          <a:xfrm>
            <a:off x="611188" y="415925"/>
            <a:ext cx="6350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172"/>
          <p:cNvSpPr>
            <a:spLocks/>
          </p:cNvSpPr>
          <p:nvPr/>
        </p:nvSpPr>
        <p:spPr bwMode="auto">
          <a:xfrm>
            <a:off x="582613" y="476250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1177"/>
          <p:cNvSpPr>
            <a:spLocks/>
          </p:cNvSpPr>
          <p:nvPr/>
        </p:nvSpPr>
        <p:spPr bwMode="auto">
          <a:xfrm>
            <a:off x="557213" y="534988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1180"/>
          <p:cNvSpPr>
            <a:spLocks/>
          </p:cNvSpPr>
          <p:nvPr/>
        </p:nvSpPr>
        <p:spPr bwMode="auto">
          <a:xfrm>
            <a:off x="560388" y="5302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187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188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1208"/>
          <p:cNvSpPr>
            <a:spLocks/>
          </p:cNvSpPr>
          <p:nvPr/>
        </p:nvSpPr>
        <p:spPr bwMode="auto">
          <a:xfrm>
            <a:off x="595313" y="55721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Freeform 1210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1214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1215"/>
          <p:cNvSpPr>
            <a:spLocks noChangeArrowheads="1"/>
          </p:cNvSpPr>
          <p:nvPr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2" name="Freeform 1217"/>
          <p:cNvSpPr>
            <a:spLocks/>
          </p:cNvSpPr>
          <p:nvPr/>
        </p:nvSpPr>
        <p:spPr bwMode="auto">
          <a:xfrm>
            <a:off x="595313" y="6270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1219"/>
          <p:cNvSpPr>
            <a:spLocks/>
          </p:cNvSpPr>
          <p:nvPr/>
        </p:nvSpPr>
        <p:spPr bwMode="auto">
          <a:xfrm>
            <a:off x="731838" y="54133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Freeform 1221"/>
          <p:cNvSpPr>
            <a:spLocks/>
          </p:cNvSpPr>
          <p:nvPr/>
        </p:nvSpPr>
        <p:spPr bwMode="auto">
          <a:xfrm>
            <a:off x="731838" y="541338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Freeform 1234"/>
          <p:cNvSpPr>
            <a:spLocks/>
          </p:cNvSpPr>
          <p:nvPr/>
        </p:nvSpPr>
        <p:spPr bwMode="auto">
          <a:xfrm>
            <a:off x="722313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237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1238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1240"/>
          <p:cNvSpPr>
            <a:spLocks/>
          </p:cNvSpPr>
          <p:nvPr/>
        </p:nvSpPr>
        <p:spPr bwMode="auto">
          <a:xfrm>
            <a:off x="728663" y="541338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1243"/>
          <p:cNvSpPr>
            <a:spLocks/>
          </p:cNvSpPr>
          <p:nvPr/>
        </p:nvSpPr>
        <p:spPr bwMode="auto">
          <a:xfrm>
            <a:off x="728663" y="538163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reeform 1246"/>
          <p:cNvSpPr>
            <a:spLocks/>
          </p:cNvSpPr>
          <p:nvPr/>
        </p:nvSpPr>
        <p:spPr bwMode="auto">
          <a:xfrm>
            <a:off x="725488" y="547688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50"/>
          <p:cNvSpPr>
            <a:spLocks/>
          </p:cNvSpPr>
          <p:nvPr/>
        </p:nvSpPr>
        <p:spPr bwMode="auto">
          <a:xfrm>
            <a:off x="731838" y="53022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Freeform 1252"/>
          <p:cNvSpPr>
            <a:spLocks/>
          </p:cNvSpPr>
          <p:nvPr/>
        </p:nvSpPr>
        <p:spPr bwMode="auto">
          <a:xfrm>
            <a:off x="731838" y="527050"/>
            <a:ext cx="3175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1255"/>
          <p:cNvSpPr>
            <a:spLocks/>
          </p:cNvSpPr>
          <p:nvPr/>
        </p:nvSpPr>
        <p:spPr bwMode="auto">
          <a:xfrm>
            <a:off x="712788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Rectangle 1256"/>
          <p:cNvSpPr>
            <a:spLocks noChangeArrowheads="1"/>
          </p:cNvSpPr>
          <p:nvPr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5" name="Freeform 1258"/>
          <p:cNvSpPr>
            <a:spLocks/>
          </p:cNvSpPr>
          <p:nvPr/>
        </p:nvSpPr>
        <p:spPr bwMode="auto">
          <a:xfrm>
            <a:off x="722313" y="5508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Freeform 1266"/>
          <p:cNvSpPr>
            <a:spLocks/>
          </p:cNvSpPr>
          <p:nvPr/>
        </p:nvSpPr>
        <p:spPr bwMode="auto">
          <a:xfrm>
            <a:off x="728663" y="53498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Freeform 1269"/>
          <p:cNvSpPr>
            <a:spLocks/>
          </p:cNvSpPr>
          <p:nvPr/>
        </p:nvSpPr>
        <p:spPr bwMode="auto">
          <a:xfrm>
            <a:off x="728663" y="530225"/>
            <a:ext cx="3175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1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2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Freeform 1277"/>
          <p:cNvSpPr>
            <a:spLocks/>
          </p:cNvSpPr>
          <p:nvPr/>
        </p:nvSpPr>
        <p:spPr bwMode="auto">
          <a:xfrm>
            <a:off x="728663" y="5238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Freeform 1287"/>
          <p:cNvSpPr>
            <a:spLocks/>
          </p:cNvSpPr>
          <p:nvPr/>
        </p:nvSpPr>
        <p:spPr bwMode="auto">
          <a:xfrm>
            <a:off x="719138" y="5143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Freeform 1290"/>
          <p:cNvSpPr>
            <a:spLocks/>
          </p:cNvSpPr>
          <p:nvPr/>
        </p:nvSpPr>
        <p:spPr bwMode="auto">
          <a:xfrm>
            <a:off x="719138" y="51752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Rectangle 1335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36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37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0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1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2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1343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4" name="Rectangle 1344"/>
          <p:cNvSpPr>
            <a:spLocks noChangeArrowheads="1"/>
          </p:cNvSpPr>
          <p:nvPr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0" y="4292600"/>
            <a:ext cx="9144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843713" y="6342063"/>
            <a:ext cx="1773237" cy="352425"/>
            <a:chOff x="490511" y="4563533"/>
            <a:chExt cx="5191655" cy="1030111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0"/>
            <a:stretch>
              <a:fillRect/>
            </a:stretch>
          </p:blipFill>
          <p:spPr bwMode="auto">
            <a:xfrm>
              <a:off x="1524000" y="4571932"/>
              <a:ext cx="4158166" cy="1013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7" descr="NEW-WHITE-GRADIENT-GLOBES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7"/>
            <a:stretch>
              <a:fillRect/>
            </a:stretch>
          </p:blipFill>
          <p:spPr bwMode="auto">
            <a:xfrm>
              <a:off x="490511" y="4563533"/>
              <a:ext cx="1079501" cy="103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865910" y="2721693"/>
            <a:ext cx="7296726" cy="1450437"/>
          </a:xfrm>
        </p:spPr>
        <p:txBody>
          <a:bodyPr lIns="0" tIns="0" rIns="0" bIns="0" anchor="b">
            <a:normAutofit/>
          </a:bodyPr>
          <a:lstStyle>
            <a:lvl1pPr>
              <a:defRPr sz="3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851104" y="4523618"/>
            <a:ext cx="7328771" cy="1548191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bg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576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s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21F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36" y="3580"/>
            <a:ext cx="2192664" cy="431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2138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0"/>
            <a:ext cx="23241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1086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087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1088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" name="Rectangle 1089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" name="Freeform 1098"/>
          <p:cNvSpPr>
            <a:spLocks/>
          </p:cNvSpPr>
          <p:nvPr/>
        </p:nvSpPr>
        <p:spPr bwMode="auto">
          <a:xfrm>
            <a:off x="487363" y="617538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115"/>
          <p:cNvSpPr>
            <a:spLocks/>
          </p:cNvSpPr>
          <p:nvPr/>
        </p:nvSpPr>
        <p:spPr bwMode="auto">
          <a:xfrm>
            <a:off x="458788" y="47307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120"/>
          <p:cNvSpPr>
            <a:spLocks/>
          </p:cNvSpPr>
          <p:nvPr/>
        </p:nvSpPr>
        <p:spPr bwMode="auto">
          <a:xfrm>
            <a:off x="458788" y="4635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134"/>
          <p:cNvSpPr>
            <a:spLocks/>
          </p:cNvSpPr>
          <p:nvPr/>
        </p:nvSpPr>
        <p:spPr bwMode="auto">
          <a:xfrm>
            <a:off x="703263" y="514350"/>
            <a:ext cx="3175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41"/>
          <p:cNvSpPr>
            <a:spLocks/>
          </p:cNvSpPr>
          <p:nvPr/>
        </p:nvSpPr>
        <p:spPr bwMode="auto">
          <a:xfrm>
            <a:off x="706438" y="479425"/>
            <a:ext cx="1587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148"/>
          <p:cNvSpPr>
            <a:spLocks/>
          </p:cNvSpPr>
          <p:nvPr/>
        </p:nvSpPr>
        <p:spPr bwMode="auto">
          <a:xfrm>
            <a:off x="693738" y="460375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150"/>
          <p:cNvSpPr>
            <a:spLocks/>
          </p:cNvSpPr>
          <p:nvPr/>
        </p:nvSpPr>
        <p:spPr bwMode="auto">
          <a:xfrm>
            <a:off x="684213" y="4476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52"/>
          <p:cNvSpPr>
            <a:spLocks/>
          </p:cNvSpPr>
          <p:nvPr/>
        </p:nvSpPr>
        <p:spPr bwMode="auto">
          <a:xfrm>
            <a:off x="684213" y="447675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154"/>
          <p:cNvSpPr>
            <a:spLocks/>
          </p:cNvSpPr>
          <p:nvPr/>
        </p:nvSpPr>
        <p:spPr bwMode="auto">
          <a:xfrm>
            <a:off x="665163" y="43497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156"/>
          <p:cNvSpPr>
            <a:spLocks/>
          </p:cNvSpPr>
          <p:nvPr/>
        </p:nvSpPr>
        <p:spPr bwMode="auto">
          <a:xfrm>
            <a:off x="665163" y="431800"/>
            <a:ext cx="3175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63"/>
          <p:cNvSpPr>
            <a:spLocks/>
          </p:cNvSpPr>
          <p:nvPr/>
        </p:nvSpPr>
        <p:spPr bwMode="auto">
          <a:xfrm>
            <a:off x="611188" y="415925"/>
            <a:ext cx="6350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172"/>
          <p:cNvSpPr>
            <a:spLocks/>
          </p:cNvSpPr>
          <p:nvPr/>
        </p:nvSpPr>
        <p:spPr bwMode="auto">
          <a:xfrm>
            <a:off x="582613" y="476250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1177"/>
          <p:cNvSpPr>
            <a:spLocks/>
          </p:cNvSpPr>
          <p:nvPr/>
        </p:nvSpPr>
        <p:spPr bwMode="auto">
          <a:xfrm>
            <a:off x="557213" y="534988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1180"/>
          <p:cNvSpPr>
            <a:spLocks/>
          </p:cNvSpPr>
          <p:nvPr/>
        </p:nvSpPr>
        <p:spPr bwMode="auto">
          <a:xfrm>
            <a:off x="560388" y="5302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187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188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1208"/>
          <p:cNvSpPr>
            <a:spLocks/>
          </p:cNvSpPr>
          <p:nvPr/>
        </p:nvSpPr>
        <p:spPr bwMode="auto">
          <a:xfrm>
            <a:off x="595313" y="55721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Freeform 1210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1214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1215"/>
          <p:cNvSpPr>
            <a:spLocks noChangeArrowheads="1"/>
          </p:cNvSpPr>
          <p:nvPr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2" name="Freeform 1217"/>
          <p:cNvSpPr>
            <a:spLocks/>
          </p:cNvSpPr>
          <p:nvPr/>
        </p:nvSpPr>
        <p:spPr bwMode="auto">
          <a:xfrm>
            <a:off x="595313" y="6270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1219"/>
          <p:cNvSpPr>
            <a:spLocks/>
          </p:cNvSpPr>
          <p:nvPr/>
        </p:nvSpPr>
        <p:spPr bwMode="auto">
          <a:xfrm>
            <a:off x="731838" y="54133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Freeform 1221"/>
          <p:cNvSpPr>
            <a:spLocks/>
          </p:cNvSpPr>
          <p:nvPr/>
        </p:nvSpPr>
        <p:spPr bwMode="auto">
          <a:xfrm>
            <a:off x="731838" y="541338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Freeform 1234"/>
          <p:cNvSpPr>
            <a:spLocks/>
          </p:cNvSpPr>
          <p:nvPr/>
        </p:nvSpPr>
        <p:spPr bwMode="auto">
          <a:xfrm>
            <a:off x="722313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237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1238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1240"/>
          <p:cNvSpPr>
            <a:spLocks/>
          </p:cNvSpPr>
          <p:nvPr/>
        </p:nvSpPr>
        <p:spPr bwMode="auto">
          <a:xfrm>
            <a:off x="728663" y="541338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1243"/>
          <p:cNvSpPr>
            <a:spLocks/>
          </p:cNvSpPr>
          <p:nvPr/>
        </p:nvSpPr>
        <p:spPr bwMode="auto">
          <a:xfrm>
            <a:off x="728663" y="538163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reeform 1246"/>
          <p:cNvSpPr>
            <a:spLocks/>
          </p:cNvSpPr>
          <p:nvPr/>
        </p:nvSpPr>
        <p:spPr bwMode="auto">
          <a:xfrm>
            <a:off x="725488" y="547688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50"/>
          <p:cNvSpPr>
            <a:spLocks/>
          </p:cNvSpPr>
          <p:nvPr/>
        </p:nvSpPr>
        <p:spPr bwMode="auto">
          <a:xfrm>
            <a:off x="731838" y="53022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Freeform 1252"/>
          <p:cNvSpPr>
            <a:spLocks/>
          </p:cNvSpPr>
          <p:nvPr/>
        </p:nvSpPr>
        <p:spPr bwMode="auto">
          <a:xfrm>
            <a:off x="731838" y="527050"/>
            <a:ext cx="3175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1255"/>
          <p:cNvSpPr>
            <a:spLocks/>
          </p:cNvSpPr>
          <p:nvPr/>
        </p:nvSpPr>
        <p:spPr bwMode="auto">
          <a:xfrm>
            <a:off x="712788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Rectangle 1256"/>
          <p:cNvSpPr>
            <a:spLocks noChangeArrowheads="1"/>
          </p:cNvSpPr>
          <p:nvPr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5" name="Freeform 1258"/>
          <p:cNvSpPr>
            <a:spLocks/>
          </p:cNvSpPr>
          <p:nvPr/>
        </p:nvSpPr>
        <p:spPr bwMode="auto">
          <a:xfrm>
            <a:off x="722313" y="5508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Freeform 1266"/>
          <p:cNvSpPr>
            <a:spLocks/>
          </p:cNvSpPr>
          <p:nvPr/>
        </p:nvSpPr>
        <p:spPr bwMode="auto">
          <a:xfrm>
            <a:off x="728663" y="53498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Freeform 1269"/>
          <p:cNvSpPr>
            <a:spLocks/>
          </p:cNvSpPr>
          <p:nvPr/>
        </p:nvSpPr>
        <p:spPr bwMode="auto">
          <a:xfrm>
            <a:off x="728663" y="530225"/>
            <a:ext cx="3175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1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2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Freeform 1277"/>
          <p:cNvSpPr>
            <a:spLocks/>
          </p:cNvSpPr>
          <p:nvPr/>
        </p:nvSpPr>
        <p:spPr bwMode="auto">
          <a:xfrm>
            <a:off x="728663" y="5238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Freeform 1287"/>
          <p:cNvSpPr>
            <a:spLocks/>
          </p:cNvSpPr>
          <p:nvPr/>
        </p:nvSpPr>
        <p:spPr bwMode="auto">
          <a:xfrm>
            <a:off x="719138" y="5143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Freeform 1290"/>
          <p:cNvSpPr>
            <a:spLocks/>
          </p:cNvSpPr>
          <p:nvPr/>
        </p:nvSpPr>
        <p:spPr bwMode="auto">
          <a:xfrm>
            <a:off x="719138" y="51752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Rectangle 1335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36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37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0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1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2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1343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4" name="Rectangle 1344"/>
          <p:cNvSpPr>
            <a:spLocks noChangeArrowheads="1"/>
          </p:cNvSpPr>
          <p:nvPr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0" y="4292600"/>
            <a:ext cx="9144000" cy="1762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843713" y="6342063"/>
            <a:ext cx="1773237" cy="352425"/>
            <a:chOff x="490511" y="4563533"/>
            <a:chExt cx="5191655" cy="1030111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0"/>
            <a:stretch>
              <a:fillRect/>
            </a:stretch>
          </p:blipFill>
          <p:spPr bwMode="auto">
            <a:xfrm>
              <a:off x="1524000" y="4571932"/>
              <a:ext cx="4158166" cy="1013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7" descr="NEW-WHITE-GRADIENT-GLOBES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7"/>
            <a:stretch>
              <a:fillRect/>
            </a:stretch>
          </p:blipFill>
          <p:spPr bwMode="auto">
            <a:xfrm>
              <a:off x="490511" y="4563533"/>
              <a:ext cx="1079501" cy="103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865910" y="2721693"/>
            <a:ext cx="7296726" cy="1450437"/>
          </a:xfrm>
        </p:spPr>
        <p:txBody>
          <a:bodyPr lIns="0" tIns="0" rIns="0" bIns="0" anchor="b">
            <a:normAutofit/>
          </a:bodyPr>
          <a:lstStyle>
            <a:lvl1pPr>
              <a:defRPr sz="3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851104" y="4523618"/>
            <a:ext cx="7328771" cy="1548191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bg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85291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29363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003300" y="6356350"/>
            <a:ext cx="5707063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32200" y="6435725"/>
            <a:ext cx="188436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F061E-9660-4C0A-B131-F1FC7C3EB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366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1682"/>
          <p:cNvSpPr>
            <a:spLocks/>
          </p:cNvSpPr>
          <p:nvPr userDrawn="1"/>
        </p:nvSpPr>
        <p:spPr bwMode="auto">
          <a:xfrm flipH="1">
            <a:off x="6380163" y="615950"/>
            <a:ext cx="1014412" cy="189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0" name="Freeform 1683"/>
          <p:cNvSpPr>
            <a:spLocks/>
          </p:cNvSpPr>
          <p:nvPr userDrawn="1"/>
        </p:nvSpPr>
        <p:spPr bwMode="auto">
          <a:xfrm flipH="1">
            <a:off x="7410450" y="3175"/>
            <a:ext cx="712788" cy="5842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5" name="Line 1086"/>
          <p:cNvSpPr>
            <a:spLocks noChangeShapeType="1"/>
          </p:cNvSpPr>
          <p:nvPr userDrawn="1"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6" name="Line 1087"/>
          <p:cNvSpPr>
            <a:spLocks noChangeShapeType="1"/>
          </p:cNvSpPr>
          <p:nvPr userDrawn="1"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7" name="Rectangle 1088"/>
          <p:cNvSpPr>
            <a:spLocks noChangeArrowheads="1"/>
          </p:cNvSpPr>
          <p:nvPr userDrawn="1"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8" name="Rectangle 1089"/>
          <p:cNvSpPr>
            <a:spLocks noChangeArrowheads="1"/>
          </p:cNvSpPr>
          <p:nvPr userDrawn="1"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9" name="Freeform 1098"/>
          <p:cNvSpPr>
            <a:spLocks/>
          </p:cNvSpPr>
          <p:nvPr userDrawn="1"/>
        </p:nvSpPr>
        <p:spPr bwMode="auto">
          <a:xfrm>
            <a:off x="487363" y="617538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0" name="Freeform 1115"/>
          <p:cNvSpPr>
            <a:spLocks/>
          </p:cNvSpPr>
          <p:nvPr userDrawn="1"/>
        </p:nvSpPr>
        <p:spPr bwMode="auto">
          <a:xfrm>
            <a:off x="458788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1" name="Freeform 1120"/>
          <p:cNvSpPr>
            <a:spLocks/>
          </p:cNvSpPr>
          <p:nvPr userDrawn="1"/>
        </p:nvSpPr>
        <p:spPr bwMode="auto">
          <a:xfrm>
            <a:off x="458788" y="4635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2" name="Freeform 1134"/>
          <p:cNvSpPr>
            <a:spLocks/>
          </p:cNvSpPr>
          <p:nvPr userDrawn="1"/>
        </p:nvSpPr>
        <p:spPr bwMode="auto">
          <a:xfrm>
            <a:off x="703263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3" name="Freeform 1141"/>
          <p:cNvSpPr>
            <a:spLocks/>
          </p:cNvSpPr>
          <p:nvPr userDrawn="1"/>
        </p:nvSpPr>
        <p:spPr bwMode="auto">
          <a:xfrm>
            <a:off x="706438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4" name="Freeform 1148"/>
          <p:cNvSpPr>
            <a:spLocks/>
          </p:cNvSpPr>
          <p:nvPr userDrawn="1"/>
        </p:nvSpPr>
        <p:spPr bwMode="auto">
          <a:xfrm>
            <a:off x="693738" y="460375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5" name="Freeform 1150"/>
          <p:cNvSpPr>
            <a:spLocks/>
          </p:cNvSpPr>
          <p:nvPr userDrawn="1"/>
        </p:nvSpPr>
        <p:spPr bwMode="auto">
          <a:xfrm>
            <a:off x="684213" y="447675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6" name="Freeform 1152"/>
          <p:cNvSpPr>
            <a:spLocks/>
          </p:cNvSpPr>
          <p:nvPr userDrawn="1"/>
        </p:nvSpPr>
        <p:spPr bwMode="auto">
          <a:xfrm>
            <a:off x="684213" y="447675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7" name="Freeform 1154"/>
          <p:cNvSpPr>
            <a:spLocks/>
          </p:cNvSpPr>
          <p:nvPr userDrawn="1"/>
        </p:nvSpPr>
        <p:spPr bwMode="auto">
          <a:xfrm>
            <a:off x="665163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8" name="Freeform 1156"/>
          <p:cNvSpPr>
            <a:spLocks/>
          </p:cNvSpPr>
          <p:nvPr userDrawn="1"/>
        </p:nvSpPr>
        <p:spPr bwMode="auto">
          <a:xfrm>
            <a:off x="665163" y="431800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9" name="Freeform 1163"/>
          <p:cNvSpPr>
            <a:spLocks/>
          </p:cNvSpPr>
          <p:nvPr userDrawn="1"/>
        </p:nvSpPr>
        <p:spPr bwMode="auto">
          <a:xfrm>
            <a:off x="611188" y="415925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0" name="Freeform 1172"/>
          <p:cNvSpPr>
            <a:spLocks/>
          </p:cNvSpPr>
          <p:nvPr userDrawn="1"/>
        </p:nvSpPr>
        <p:spPr bwMode="auto">
          <a:xfrm>
            <a:off x="582613" y="476250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1" name="Freeform 1177"/>
          <p:cNvSpPr>
            <a:spLocks/>
          </p:cNvSpPr>
          <p:nvPr userDrawn="1"/>
        </p:nvSpPr>
        <p:spPr bwMode="auto">
          <a:xfrm>
            <a:off x="557213" y="534988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2" name="Freeform 1180"/>
          <p:cNvSpPr>
            <a:spLocks/>
          </p:cNvSpPr>
          <p:nvPr userDrawn="1"/>
        </p:nvSpPr>
        <p:spPr bwMode="auto">
          <a:xfrm>
            <a:off x="560388" y="530225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3" name="Line 1187"/>
          <p:cNvSpPr>
            <a:spLocks noChangeShapeType="1"/>
          </p:cNvSpPr>
          <p:nvPr userDrawn="1"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4" name="Line 1188"/>
          <p:cNvSpPr>
            <a:spLocks noChangeShapeType="1"/>
          </p:cNvSpPr>
          <p:nvPr userDrawn="1"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5" name="Freeform 1208"/>
          <p:cNvSpPr>
            <a:spLocks/>
          </p:cNvSpPr>
          <p:nvPr userDrawn="1"/>
        </p:nvSpPr>
        <p:spPr bwMode="auto">
          <a:xfrm>
            <a:off x="595313" y="557213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6" name="Freeform 1210"/>
          <p:cNvSpPr>
            <a:spLocks/>
          </p:cNvSpPr>
          <p:nvPr userDrawn="1"/>
        </p:nvSpPr>
        <p:spPr bwMode="auto">
          <a:xfrm>
            <a:off x="595313" y="55721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7" name="Freeform 1214"/>
          <p:cNvSpPr>
            <a:spLocks/>
          </p:cNvSpPr>
          <p:nvPr userDrawn="1"/>
        </p:nvSpPr>
        <p:spPr bwMode="auto">
          <a:xfrm>
            <a:off x="595313" y="55721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8" name="Rectangle 1215"/>
          <p:cNvSpPr>
            <a:spLocks noChangeArrowheads="1"/>
          </p:cNvSpPr>
          <p:nvPr userDrawn="1"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9" name="Freeform 1217"/>
          <p:cNvSpPr>
            <a:spLocks/>
          </p:cNvSpPr>
          <p:nvPr userDrawn="1"/>
        </p:nvSpPr>
        <p:spPr bwMode="auto">
          <a:xfrm>
            <a:off x="595313" y="627063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0" name="Freeform 1219"/>
          <p:cNvSpPr>
            <a:spLocks/>
          </p:cNvSpPr>
          <p:nvPr userDrawn="1"/>
        </p:nvSpPr>
        <p:spPr bwMode="auto">
          <a:xfrm>
            <a:off x="731838" y="541338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1" name="Freeform 1221"/>
          <p:cNvSpPr>
            <a:spLocks/>
          </p:cNvSpPr>
          <p:nvPr userDrawn="1"/>
        </p:nvSpPr>
        <p:spPr bwMode="auto">
          <a:xfrm>
            <a:off x="731838" y="541338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2" name="Freeform 1234"/>
          <p:cNvSpPr>
            <a:spLocks/>
          </p:cNvSpPr>
          <p:nvPr userDrawn="1"/>
        </p:nvSpPr>
        <p:spPr bwMode="auto">
          <a:xfrm>
            <a:off x="722313" y="550863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3" name="Line 1237"/>
          <p:cNvSpPr>
            <a:spLocks noChangeShapeType="1"/>
          </p:cNvSpPr>
          <p:nvPr userDrawn="1"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4" name="Line 1238"/>
          <p:cNvSpPr>
            <a:spLocks noChangeShapeType="1"/>
          </p:cNvSpPr>
          <p:nvPr userDrawn="1"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5" name="Freeform 1240"/>
          <p:cNvSpPr>
            <a:spLocks/>
          </p:cNvSpPr>
          <p:nvPr userDrawn="1"/>
        </p:nvSpPr>
        <p:spPr bwMode="auto">
          <a:xfrm>
            <a:off x="728663" y="541338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6" name="Freeform 1243"/>
          <p:cNvSpPr>
            <a:spLocks/>
          </p:cNvSpPr>
          <p:nvPr userDrawn="1"/>
        </p:nvSpPr>
        <p:spPr bwMode="auto">
          <a:xfrm>
            <a:off x="728663" y="538163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7" name="Freeform 1246"/>
          <p:cNvSpPr>
            <a:spLocks/>
          </p:cNvSpPr>
          <p:nvPr userDrawn="1"/>
        </p:nvSpPr>
        <p:spPr bwMode="auto">
          <a:xfrm>
            <a:off x="725488" y="547688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8" name="Freeform 1250"/>
          <p:cNvSpPr>
            <a:spLocks/>
          </p:cNvSpPr>
          <p:nvPr userDrawn="1"/>
        </p:nvSpPr>
        <p:spPr bwMode="auto">
          <a:xfrm>
            <a:off x="731838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9" name="Freeform 1252"/>
          <p:cNvSpPr>
            <a:spLocks/>
          </p:cNvSpPr>
          <p:nvPr userDrawn="1"/>
        </p:nvSpPr>
        <p:spPr bwMode="auto">
          <a:xfrm>
            <a:off x="731838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0" name="Freeform 1255"/>
          <p:cNvSpPr>
            <a:spLocks/>
          </p:cNvSpPr>
          <p:nvPr userDrawn="1"/>
        </p:nvSpPr>
        <p:spPr bwMode="auto">
          <a:xfrm>
            <a:off x="712788" y="550863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1" name="Rectangle 1256"/>
          <p:cNvSpPr>
            <a:spLocks noChangeArrowheads="1"/>
          </p:cNvSpPr>
          <p:nvPr userDrawn="1"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2" name="Freeform 1258"/>
          <p:cNvSpPr>
            <a:spLocks/>
          </p:cNvSpPr>
          <p:nvPr userDrawn="1"/>
        </p:nvSpPr>
        <p:spPr bwMode="auto">
          <a:xfrm>
            <a:off x="722313" y="550863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3" name="Freeform 1266"/>
          <p:cNvSpPr>
            <a:spLocks/>
          </p:cNvSpPr>
          <p:nvPr userDrawn="1"/>
        </p:nvSpPr>
        <p:spPr bwMode="auto">
          <a:xfrm>
            <a:off x="728663" y="534988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4" name="Freeform 1269"/>
          <p:cNvSpPr>
            <a:spLocks/>
          </p:cNvSpPr>
          <p:nvPr userDrawn="1"/>
        </p:nvSpPr>
        <p:spPr bwMode="auto">
          <a:xfrm>
            <a:off x="728663" y="530225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5" name="Line 1270"/>
          <p:cNvSpPr>
            <a:spLocks noChangeShapeType="1"/>
          </p:cNvSpPr>
          <p:nvPr userDrawn="1"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6" name="Line 1271"/>
          <p:cNvSpPr>
            <a:spLocks noChangeShapeType="1"/>
          </p:cNvSpPr>
          <p:nvPr userDrawn="1"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7" name="Rectangle 1272"/>
          <p:cNvSpPr>
            <a:spLocks noChangeArrowheads="1"/>
          </p:cNvSpPr>
          <p:nvPr userDrawn="1"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8" name="Rectangle 1273"/>
          <p:cNvSpPr>
            <a:spLocks noChangeArrowheads="1"/>
          </p:cNvSpPr>
          <p:nvPr userDrawn="1"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9" name="Line 1274"/>
          <p:cNvSpPr>
            <a:spLocks noChangeShapeType="1"/>
          </p:cNvSpPr>
          <p:nvPr userDrawn="1"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0" name="Line 1275"/>
          <p:cNvSpPr>
            <a:spLocks noChangeShapeType="1"/>
          </p:cNvSpPr>
          <p:nvPr userDrawn="1"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1" name="Freeform 1277"/>
          <p:cNvSpPr>
            <a:spLocks/>
          </p:cNvSpPr>
          <p:nvPr userDrawn="1"/>
        </p:nvSpPr>
        <p:spPr bwMode="auto">
          <a:xfrm>
            <a:off x="728663" y="523875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2" name="Freeform 1287"/>
          <p:cNvSpPr>
            <a:spLocks/>
          </p:cNvSpPr>
          <p:nvPr userDrawn="1"/>
        </p:nvSpPr>
        <p:spPr bwMode="auto">
          <a:xfrm>
            <a:off x="719138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3" name="Freeform 1290"/>
          <p:cNvSpPr>
            <a:spLocks/>
          </p:cNvSpPr>
          <p:nvPr userDrawn="1"/>
        </p:nvSpPr>
        <p:spPr bwMode="auto">
          <a:xfrm>
            <a:off x="719138" y="51752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4" name="Rectangle 1335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5" name="Rectangle 1336"/>
          <p:cNvSpPr>
            <a:spLocks noChangeArrowheads="1"/>
          </p:cNvSpPr>
          <p:nvPr userDrawn="1"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6" name="Rectangle 1337"/>
          <p:cNvSpPr>
            <a:spLocks noChangeArrowheads="1"/>
          </p:cNvSpPr>
          <p:nvPr userDrawn="1"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7" name="Rectangle 1340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8" name="Rectangle 1341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9" name="Rectangle 1342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20" name="Rectangle 1343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21" name="Rectangle 1344"/>
          <p:cNvSpPr>
            <a:spLocks noChangeArrowheads="1"/>
          </p:cNvSpPr>
          <p:nvPr userDrawn="1"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24" name="Title 323"/>
          <p:cNvSpPr>
            <a:spLocks noGrp="1"/>
          </p:cNvSpPr>
          <p:nvPr>
            <p:ph type="title" hasCustomPrompt="1"/>
          </p:nvPr>
        </p:nvSpPr>
        <p:spPr>
          <a:xfrm>
            <a:off x="343401" y="301625"/>
            <a:ext cx="8439652" cy="1031875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r>
              <a:rPr lang="en-US" dirty="0"/>
              <a:t>UP TO THREE LINES </a:t>
            </a:r>
            <a:br>
              <a:rPr lang="en-US" dirty="0"/>
            </a:br>
            <a:r>
              <a:rPr lang="en-US" dirty="0"/>
              <a:t>MAY BE ALL CAPS OR TITLE CASE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 hasCustomPrompt="1"/>
          </p:nvPr>
        </p:nvSpPr>
        <p:spPr>
          <a:xfrm>
            <a:off x="343401" y="1460500"/>
            <a:ext cx="8440305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 </a:t>
            </a:r>
          </a:p>
          <a:p>
            <a:pPr lvl="2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1003300" y="6356350"/>
            <a:ext cx="570706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356934" y="6350002"/>
            <a:ext cx="552283" cy="3584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5647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 &amp; for IFC Staff Only Working Draft – Discussion Paper Only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445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/>
        </p:nvSpPr>
        <p:spPr bwMode="auto">
          <a:xfrm flipH="1">
            <a:off x="6380163" y="615950"/>
            <a:ext cx="1014412" cy="1895475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1683"/>
          <p:cNvSpPr>
            <a:spLocks/>
          </p:cNvSpPr>
          <p:nvPr/>
        </p:nvSpPr>
        <p:spPr bwMode="auto">
          <a:xfrm flipH="1">
            <a:off x="7410450" y="3175"/>
            <a:ext cx="712788" cy="5842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356934" y="301625"/>
            <a:ext cx="8439487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356934" y="1599260"/>
            <a:ext cx="8440305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56934" y="1025408"/>
            <a:ext cx="8435473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5"/>
          </p:nvPr>
        </p:nvSpPr>
        <p:spPr>
          <a:xfrm>
            <a:off x="1003300" y="6356350"/>
            <a:ext cx="570706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357188" y="6350000"/>
            <a:ext cx="55245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FEAB46-6E44-45D3-9C34-F41328498F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7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32200" y="6435725"/>
            <a:ext cx="188436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C2C37-2D4B-4345-A7DD-F7D66EA36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071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with Graphic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288636"/>
            <a:ext cx="8569158" cy="461819"/>
          </a:xfrm>
        </p:spPr>
        <p:txBody>
          <a:bodyPr anchor="b"/>
          <a:lstStyle>
            <a:lvl1pPr>
              <a:defRPr sz="2200"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22841" y="1443789"/>
            <a:ext cx="5307263" cy="4545263"/>
          </a:xfrm>
        </p:spPr>
        <p:txBody>
          <a:bodyPr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1093" y="1003049"/>
            <a:ext cx="3087853" cy="4972050"/>
          </a:xfrm>
        </p:spPr>
        <p:txBody>
          <a:bodyPr rIns="182880" anchor="ctr"/>
          <a:lstStyle>
            <a:lvl1pPr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622675" y="976312"/>
            <a:ext cx="5294062" cy="414003"/>
          </a:xfrm>
        </p:spPr>
        <p:txBody>
          <a:bodyPr/>
          <a:lstStyle>
            <a:lvl1pPr algn="ctr">
              <a:defRPr sz="1600" b="0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874C12-267B-4487-B25C-974A02159B3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688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4" y="307474"/>
            <a:ext cx="8410104" cy="983693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6934" y="1788583"/>
            <a:ext cx="4133273" cy="4399780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57428" y="1788509"/>
            <a:ext cx="4133088" cy="4402163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3"/>
          </p:nvPr>
        </p:nvSpPr>
        <p:spPr>
          <a:xfrm>
            <a:off x="356934" y="1429560"/>
            <a:ext cx="4133273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657429" y="1421539"/>
            <a:ext cx="4133088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6C07DE-D5DE-4151-93B6-93C5DBD6903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88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 userDrawn="1"/>
        </p:nvSpPr>
        <p:spPr bwMode="auto">
          <a:xfrm flipH="1">
            <a:off x="6380163" y="615950"/>
            <a:ext cx="1014412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Freeform 1683"/>
          <p:cNvSpPr>
            <a:spLocks/>
          </p:cNvSpPr>
          <p:nvPr userDrawn="1"/>
        </p:nvSpPr>
        <p:spPr bwMode="auto">
          <a:xfrm flipH="1">
            <a:off x="7410450" y="3175"/>
            <a:ext cx="712788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356934" y="301625"/>
            <a:ext cx="8439487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356934" y="1599260"/>
            <a:ext cx="8440305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56934" y="1025408"/>
            <a:ext cx="8435473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Confidential &amp; for IFC Staff Only Working Draft – Discussion Paper Only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1C2E-F916-4B56-9F44-3A37159E4A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753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6380163" y="615950"/>
            <a:ext cx="1014412" cy="1895475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7410450" y="3175"/>
            <a:ext cx="712788" cy="5842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487363" y="617538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458788" y="47307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458788" y="4635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703263" y="514350"/>
            <a:ext cx="3175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706438" y="479425"/>
            <a:ext cx="1587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693738" y="460375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684213" y="4476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684213" y="447675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665163" y="43497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665163" y="431800"/>
            <a:ext cx="3175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611188" y="415925"/>
            <a:ext cx="6350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582613" y="476250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557213" y="534988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560388" y="5302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595313" y="55721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595313" y="6270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731838" y="54133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731838" y="541338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722313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728663" y="541338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728663" y="538163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725488" y="547688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731838" y="53022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731838" y="527050"/>
            <a:ext cx="3175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712788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722313" y="5508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728663" y="53498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728663" y="530225"/>
            <a:ext cx="3175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728663" y="5238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719138" y="5143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719138" y="51752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343401" y="301625"/>
            <a:ext cx="8439652" cy="1031875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343401" y="1460500"/>
            <a:ext cx="8440305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sp>
        <p:nvSpPr>
          <p:cNvPr id="6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2F94-FFF2-4479-85EB-FC8AFE3AAF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7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eometr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86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1087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1088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7" name="Rectangle 1089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8" name="Freeform 1098"/>
          <p:cNvSpPr>
            <a:spLocks/>
          </p:cNvSpPr>
          <p:nvPr/>
        </p:nvSpPr>
        <p:spPr bwMode="auto">
          <a:xfrm>
            <a:off x="487363" y="617538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1115"/>
          <p:cNvSpPr>
            <a:spLocks/>
          </p:cNvSpPr>
          <p:nvPr/>
        </p:nvSpPr>
        <p:spPr bwMode="auto">
          <a:xfrm>
            <a:off x="458788" y="47307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1120"/>
          <p:cNvSpPr>
            <a:spLocks/>
          </p:cNvSpPr>
          <p:nvPr/>
        </p:nvSpPr>
        <p:spPr bwMode="auto">
          <a:xfrm>
            <a:off x="458788" y="4635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134"/>
          <p:cNvSpPr>
            <a:spLocks/>
          </p:cNvSpPr>
          <p:nvPr/>
        </p:nvSpPr>
        <p:spPr bwMode="auto">
          <a:xfrm>
            <a:off x="703263" y="514350"/>
            <a:ext cx="3175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141"/>
          <p:cNvSpPr>
            <a:spLocks/>
          </p:cNvSpPr>
          <p:nvPr/>
        </p:nvSpPr>
        <p:spPr bwMode="auto">
          <a:xfrm>
            <a:off x="706438" y="479425"/>
            <a:ext cx="1587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148"/>
          <p:cNvSpPr>
            <a:spLocks/>
          </p:cNvSpPr>
          <p:nvPr/>
        </p:nvSpPr>
        <p:spPr bwMode="auto">
          <a:xfrm>
            <a:off x="693738" y="460375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150"/>
          <p:cNvSpPr>
            <a:spLocks/>
          </p:cNvSpPr>
          <p:nvPr/>
        </p:nvSpPr>
        <p:spPr bwMode="auto">
          <a:xfrm>
            <a:off x="684213" y="4476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152"/>
          <p:cNvSpPr>
            <a:spLocks/>
          </p:cNvSpPr>
          <p:nvPr/>
        </p:nvSpPr>
        <p:spPr bwMode="auto">
          <a:xfrm>
            <a:off x="684213" y="447675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54"/>
          <p:cNvSpPr>
            <a:spLocks/>
          </p:cNvSpPr>
          <p:nvPr/>
        </p:nvSpPr>
        <p:spPr bwMode="auto">
          <a:xfrm>
            <a:off x="665163" y="43497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156"/>
          <p:cNvSpPr>
            <a:spLocks/>
          </p:cNvSpPr>
          <p:nvPr/>
        </p:nvSpPr>
        <p:spPr bwMode="auto">
          <a:xfrm>
            <a:off x="665163" y="431800"/>
            <a:ext cx="3175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163"/>
          <p:cNvSpPr>
            <a:spLocks/>
          </p:cNvSpPr>
          <p:nvPr/>
        </p:nvSpPr>
        <p:spPr bwMode="auto">
          <a:xfrm>
            <a:off x="611188" y="415925"/>
            <a:ext cx="6350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72"/>
          <p:cNvSpPr>
            <a:spLocks/>
          </p:cNvSpPr>
          <p:nvPr/>
        </p:nvSpPr>
        <p:spPr bwMode="auto">
          <a:xfrm>
            <a:off x="582613" y="476250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177"/>
          <p:cNvSpPr>
            <a:spLocks/>
          </p:cNvSpPr>
          <p:nvPr/>
        </p:nvSpPr>
        <p:spPr bwMode="auto">
          <a:xfrm>
            <a:off x="557213" y="534988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180"/>
          <p:cNvSpPr>
            <a:spLocks/>
          </p:cNvSpPr>
          <p:nvPr/>
        </p:nvSpPr>
        <p:spPr bwMode="auto">
          <a:xfrm>
            <a:off x="560388" y="5302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187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188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1208"/>
          <p:cNvSpPr>
            <a:spLocks/>
          </p:cNvSpPr>
          <p:nvPr/>
        </p:nvSpPr>
        <p:spPr bwMode="auto">
          <a:xfrm>
            <a:off x="595313" y="55721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1210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1214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1215"/>
          <p:cNvSpPr>
            <a:spLocks noChangeArrowheads="1"/>
          </p:cNvSpPr>
          <p:nvPr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28" name="Freeform 1217"/>
          <p:cNvSpPr>
            <a:spLocks/>
          </p:cNvSpPr>
          <p:nvPr/>
        </p:nvSpPr>
        <p:spPr bwMode="auto">
          <a:xfrm>
            <a:off x="595313" y="6270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Freeform 1219"/>
          <p:cNvSpPr>
            <a:spLocks/>
          </p:cNvSpPr>
          <p:nvPr/>
        </p:nvSpPr>
        <p:spPr bwMode="auto">
          <a:xfrm>
            <a:off x="731838" y="54133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1221"/>
          <p:cNvSpPr>
            <a:spLocks/>
          </p:cNvSpPr>
          <p:nvPr/>
        </p:nvSpPr>
        <p:spPr bwMode="auto">
          <a:xfrm>
            <a:off x="731838" y="541338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1234"/>
          <p:cNvSpPr>
            <a:spLocks/>
          </p:cNvSpPr>
          <p:nvPr/>
        </p:nvSpPr>
        <p:spPr bwMode="auto">
          <a:xfrm>
            <a:off x="722313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237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238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Freeform 1240"/>
          <p:cNvSpPr>
            <a:spLocks/>
          </p:cNvSpPr>
          <p:nvPr/>
        </p:nvSpPr>
        <p:spPr bwMode="auto">
          <a:xfrm>
            <a:off x="728663" y="541338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Freeform 1243"/>
          <p:cNvSpPr>
            <a:spLocks/>
          </p:cNvSpPr>
          <p:nvPr/>
        </p:nvSpPr>
        <p:spPr bwMode="auto">
          <a:xfrm>
            <a:off x="728663" y="538163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1246"/>
          <p:cNvSpPr>
            <a:spLocks/>
          </p:cNvSpPr>
          <p:nvPr/>
        </p:nvSpPr>
        <p:spPr bwMode="auto">
          <a:xfrm>
            <a:off x="725488" y="547688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Freeform 1250"/>
          <p:cNvSpPr>
            <a:spLocks/>
          </p:cNvSpPr>
          <p:nvPr/>
        </p:nvSpPr>
        <p:spPr bwMode="auto">
          <a:xfrm>
            <a:off x="731838" y="530225"/>
            <a:ext cx="3175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1252"/>
          <p:cNvSpPr>
            <a:spLocks/>
          </p:cNvSpPr>
          <p:nvPr/>
        </p:nvSpPr>
        <p:spPr bwMode="auto">
          <a:xfrm>
            <a:off x="731838" y="527050"/>
            <a:ext cx="3175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1255"/>
          <p:cNvSpPr>
            <a:spLocks/>
          </p:cNvSpPr>
          <p:nvPr/>
        </p:nvSpPr>
        <p:spPr bwMode="auto">
          <a:xfrm>
            <a:off x="712788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Rectangle 1256"/>
          <p:cNvSpPr>
            <a:spLocks noChangeArrowheads="1"/>
          </p:cNvSpPr>
          <p:nvPr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1" name="Freeform 1258"/>
          <p:cNvSpPr>
            <a:spLocks/>
          </p:cNvSpPr>
          <p:nvPr/>
        </p:nvSpPr>
        <p:spPr bwMode="auto">
          <a:xfrm>
            <a:off x="722313" y="5508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Freeform 1266"/>
          <p:cNvSpPr>
            <a:spLocks/>
          </p:cNvSpPr>
          <p:nvPr/>
        </p:nvSpPr>
        <p:spPr bwMode="auto">
          <a:xfrm>
            <a:off x="728663" y="53498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1269"/>
          <p:cNvSpPr>
            <a:spLocks/>
          </p:cNvSpPr>
          <p:nvPr/>
        </p:nvSpPr>
        <p:spPr bwMode="auto">
          <a:xfrm>
            <a:off x="728663" y="530225"/>
            <a:ext cx="3175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7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8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Freeform 1277"/>
          <p:cNvSpPr>
            <a:spLocks/>
          </p:cNvSpPr>
          <p:nvPr/>
        </p:nvSpPr>
        <p:spPr bwMode="auto">
          <a:xfrm>
            <a:off x="728663" y="523875"/>
            <a:ext cx="1587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Freeform 1287"/>
          <p:cNvSpPr>
            <a:spLocks/>
          </p:cNvSpPr>
          <p:nvPr/>
        </p:nvSpPr>
        <p:spPr bwMode="auto">
          <a:xfrm>
            <a:off x="719138" y="5143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1290"/>
          <p:cNvSpPr>
            <a:spLocks/>
          </p:cNvSpPr>
          <p:nvPr/>
        </p:nvSpPr>
        <p:spPr bwMode="auto">
          <a:xfrm>
            <a:off x="719138" y="517525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Rectangle 1335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4" name="Rectangle 1336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5" name="Rectangle 1337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40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41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2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3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4"/>
          <p:cNvSpPr>
            <a:spLocks noChangeArrowheads="1"/>
          </p:cNvSpPr>
          <p:nvPr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0" y="2828925"/>
            <a:ext cx="9144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6853238" y="6346825"/>
            <a:ext cx="19637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865910" y="1306550"/>
            <a:ext cx="7296726" cy="1450437"/>
          </a:xfrm>
        </p:spPr>
        <p:txBody>
          <a:bodyPr lIns="0" tIns="0" rIns="0" bIns="0" anchor="b">
            <a:normAutofit/>
          </a:bodyPr>
          <a:lstStyle>
            <a:lvl1pPr>
              <a:defRPr sz="38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851104" y="3074088"/>
            <a:ext cx="7328771" cy="239749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178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73338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17, 2015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EB1DA-FFB7-4C0C-B4FC-F328026199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378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B9BC5-AC93-477F-8D3E-16E28085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1B4ED-BBCF-4790-95A0-5EF3CC05F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D08B7-D3B6-4DCC-A539-9175D5988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B8F3B-6F4E-4590-B284-4D1B951F521F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9EF8A-8712-4F5B-BD21-9DBF305CE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94361-1478-4152-9884-4B981439F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AD52-689D-434C-8623-5838D7EB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159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 userDrawn="1"/>
        </p:nvSpPr>
        <p:spPr bwMode="auto">
          <a:xfrm flipH="1">
            <a:off x="6380163" y="615952"/>
            <a:ext cx="1014412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Freeform 1683"/>
          <p:cNvSpPr>
            <a:spLocks/>
          </p:cNvSpPr>
          <p:nvPr userDrawn="1"/>
        </p:nvSpPr>
        <p:spPr bwMode="auto">
          <a:xfrm flipH="1">
            <a:off x="7410450" y="3175"/>
            <a:ext cx="712788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356935" y="301625"/>
            <a:ext cx="8439487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356935" y="1599260"/>
            <a:ext cx="8440305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418338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56935" y="1025408"/>
            <a:ext cx="8435473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cap="none" baseline="0">
                <a:solidFill>
                  <a:schemeClr val="tx1"/>
                </a:solidFill>
              </a:defRPr>
            </a:lvl1pPr>
            <a:lvl2pPr>
              <a:defRPr sz="12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2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2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2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Confidential &amp; for IFC Staff Only Working Draft – Discussion Paper Only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1C2E-F916-4B56-9F44-3A37159E4A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956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 flipV="1">
            <a:off x="0" y="0"/>
            <a:ext cx="9144000" cy="4479636"/>
          </a:xfrm>
          <a:prstGeom prst="rect">
            <a:avLst/>
          </a:prstGeom>
          <a:solidFill>
            <a:srgbClr val="139A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336" y="3580"/>
            <a:ext cx="2192664" cy="431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"/>
            <a:ext cx="6942667" cy="4358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05" y="0"/>
            <a:ext cx="2324100" cy="4362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495147" y="4318009"/>
            <a:ext cx="2648857" cy="8466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2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941620" y="6107067"/>
            <a:ext cx="2552218" cy="30656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75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75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 dirty="0"/>
              <a:t>Subtitle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 hasCustomPrompt="1"/>
          </p:nvPr>
        </p:nvSpPr>
        <p:spPr>
          <a:xfrm>
            <a:off x="5682073" y="5051785"/>
            <a:ext cx="2821170" cy="104086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125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Presenter Information</a:t>
            </a:r>
          </a:p>
          <a:p>
            <a:pPr lvl="0"/>
            <a:r>
              <a:rPr lang="en-US"/>
              <a:t>Location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4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439761" y="6417310"/>
            <a:ext cx="7064988" cy="301124"/>
          </a:xfrm>
        </p:spPr>
        <p:txBody>
          <a:bodyPr rIns="0" anchor="t" anchorCtr="0">
            <a:normAutofit/>
          </a:bodyPr>
          <a:lstStyle>
            <a:lvl1pPr>
              <a:defRPr b="0"/>
            </a:lvl1pPr>
          </a:lstStyle>
          <a:p>
            <a:pPr algn="r">
              <a:defRPr/>
            </a:pPr>
            <a:r>
              <a:rPr lang="en-US" dirty="0"/>
              <a:t>Confidential &amp; for IFC Staff Only Working Draft – Discussion Paper Only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02D7674-7DCE-0E45-9686-E5067D9F93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394" y="4870973"/>
            <a:ext cx="3435132" cy="11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645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2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679444" y="6107067"/>
            <a:ext cx="2814397" cy="30656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750" b="1" baseline="0">
                <a:solidFill>
                  <a:srgbClr val="021F43"/>
                </a:solidFill>
              </a:defRPr>
            </a:lvl1pPr>
          </a:lstStyle>
          <a:p>
            <a:r>
              <a:rPr lang="en-US" dirty="0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75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 dirty="0"/>
              <a:t>Subtitle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 hasCustomPrompt="1"/>
          </p:nvPr>
        </p:nvSpPr>
        <p:spPr>
          <a:xfrm>
            <a:off x="5682073" y="4612641"/>
            <a:ext cx="2821170" cy="147999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125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Presenter Information</a:t>
            </a:r>
          </a:p>
          <a:p>
            <a:pPr lvl="0"/>
            <a:r>
              <a:rPr lang="en-US"/>
              <a:t>Location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439761" y="6417310"/>
            <a:ext cx="7064988" cy="301124"/>
          </a:xfrm>
        </p:spPr>
        <p:txBody>
          <a:bodyPr rIns="0" anchor="t" anchorCtr="0">
            <a:normAutofit/>
          </a:bodyPr>
          <a:lstStyle>
            <a:lvl1pPr>
              <a:defRPr b="0"/>
            </a:lvl1pPr>
          </a:lstStyle>
          <a:p>
            <a:pPr algn="r">
              <a:defRPr/>
            </a:pPr>
            <a:r>
              <a:rPr lang="en-US" dirty="0"/>
              <a:t>Confidential &amp; for IFC Staff Only Working Draft – Discussion Paper Only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rgbClr val="00AD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12CF37A-4B29-440D-838E-1BFFD8007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64" y="4908459"/>
            <a:ext cx="3764482" cy="9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71538"/>
            <a:ext cx="7772400" cy="563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32200" y="6435725"/>
            <a:ext cx="188436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1CE2C-55C2-DF41-A23A-0315E7B29E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187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 flipV="1">
            <a:off x="0" y="0"/>
            <a:ext cx="9144000" cy="447963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336" y="3580"/>
            <a:ext cx="2192664" cy="431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"/>
            <a:ext cx="6942667" cy="4358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05" y="0"/>
            <a:ext cx="2324100" cy="4362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495147" y="4318009"/>
            <a:ext cx="2648857" cy="8466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2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941620" y="6107067"/>
            <a:ext cx="2552218" cy="30656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7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Subtitle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 hasCustomPrompt="1"/>
          </p:nvPr>
        </p:nvSpPr>
        <p:spPr>
          <a:xfrm>
            <a:off x="5682073" y="5051785"/>
            <a:ext cx="2821170" cy="104086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125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Presenter Information</a:t>
            </a:r>
          </a:p>
          <a:p>
            <a:pPr lvl="0"/>
            <a:r>
              <a:rPr lang="en-US"/>
              <a:t>Location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4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439761" y="6417310"/>
            <a:ext cx="7064988" cy="301124"/>
          </a:xfrm>
        </p:spPr>
        <p:txBody>
          <a:bodyPr rIns="0" anchor="t" anchorCtr="0">
            <a:normAutofit/>
          </a:bodyPr>
          <a:lstStyle>
            <a:lvl1pPr>
              <a:defRPr b="0"/>
            </a:lvl1pPr>
          </a:lstStyle>
          <a:p>
            <a:pPr algn="r">
              <a:defRPr/>
            </a:pPr>
            <a:r>
              <a:rPr lang="en-US" dirty="0"/>
              <a:t>Confidential &amp; for IFC Staff Only Working Draft – Discussion Paper Only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7F916C6-2F8A-9B48-84D6-4E092290D0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394" y="4870973"/>
            <a:ext cx="3435132" cy="11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522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750" b="1" baseline="0">
                <a:solidFill>
                  <a:srgbClr val="021F43"/>
                </a:solidFill>
              </a:defRPr>
            </a:lvl1pPr>
          </a:lstStyle>
          <a:p>
            <a:r>
              <a:rPr lang="en-US" dirty="0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75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 dirty="0"/>
              <a:t>Subtitle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rgbClr val="00AD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BA9773B-C078-4432-B2A1-136DE61A03AD}"/>
              </a:ext>
            </a:extLst>
          </p:cNvPr>
          <p:cNvGrpSpPr/>
          <p:nvPr userDrawn="1"/>
        </p:nvGrpSpPr>
        <p:grpSpPr>
          <a:xfrm>
            <a:off x="74631" y="6062990"/>
            <a:ext cx="8753319" cy="713721"/>
            <a:chOff x="74631" y="6062990"/>
            <a:chExt cx="8753319" cy="713721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E214115-2A32-428E-8C5F-C6219F84D9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0" y="6190515"/>
              <a:ext cx="1969950" cy="501751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4994CF4-DFE2-4E39-94EF-81EE5C68418F}"/>
                </a:ext>
              </a:extLst>
            </p:cNvPr>
            <p:cNvGrpSpPr/>
            <p:nvPr userDrawn="1"/>
          </p:nvGrpSpPr>
          <p:grpSpPr>
            <a:xfrm>
              <a:off x="74631" y="6062990"/>
              <a:ext cx="6499188" cy="713721"/>
              <a:chOff x="5136" y="6056105"/>
              <a:chExt cx="6499188" cy="713721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355A94B-A10A-45C6-819C-CE43B4E2D27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4782" y="6152415"/>
                <a:ext cx="1669542" cy="617411"/>
              </a:xfrm>
              <a:prstGeom prst="rect">
                <a:avLst/>
              </a:prstGeom>
            </p:spPr>
          </p:pic>
          <p:pic>
            <p:nvPicPr>
              <p:cNvPr id="67" name="Picture 66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B81EC4C8-5C53-448D-9B72-90E117FA5F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8555" y="6211251"/>
                <a:ext cx="2112264" cy="434797"/>
              </a:xfrm>
              <a:prstGeom prst="rect">
                <a:avLst/>
              </a:prstGeom>
            </p:spPr>
          </p:pic>
          <p:sp>
            <p:nvSpPr>
              <p:cNvPr id="68" name="TextBox 10">
                <a:extLst>
                  <a:ext uri="{FF2B5EF4-FFF2-40B4-BE49-F238E27FC236}">
                    <a16:creationId xmlns:a16="http://schemas.microsoft.com/office/drawing/2014/main" id="{07C29388-95D5-467A-8771-96F5ED5F349E}"/>
                  </a:ext>
                </a:extLst>
              </p:cNvPr>
              <p:cNvSpPr txBox="1"/>
              <p:nvPr userDrawn="1"/>
            </p:nvSpPr>
            <p:spPr>
              <a:xfrm>
                <a:off x="5136" y="6180857"/>
                <a:ext cx="2550048" cy="409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uk-UA" sz="900" b="0" kern="1200" dirty="0"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lt"/>
                    <a:ea typeface="MS PGothic" pitchFamily="34" charset="-128"/>
                    <a:cs typeface="+mn-cs"/>
                  </a:rPr>
                  <a:t>НЕ ДЛЯ ПУБЛІЧНОГО </a:t>
                </a:r>
                <a:endParaRPr lang="en-US" sz="900" b="0" kern="1200" dirty="0">
                  <a:solidFill>
                    <a:schemeClr val="bg1">
                      <a:lumMod val="65000"/>
                    </a:schemeClr>
                  </a:solidFill>
                  <a:effectLst/>
                  <a:latin typeface="+mn-lt"/>
                  <a:ea typeface="MS PGothic" pitchFamily="34" charset="-128"/>
                  <a:cs typeface="+mn-cs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uk-UA" sz="900" b="0" kern="1200" dirty="0"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lt"/>
                    <a:ea typeface="MS PGothic" pitchFamily="34" charset="-128"/>
                    <a:cs typeface="+mn-cs"/>
                  </a:rPr>
                  <a:t>РОЗПОВСЮДЖЕННЯ</a:t>
                </a:r>
              </a:p>
            </p:txBody>
          </p:sp>
          <p:sp>
            <p:nvSpPr>
              <p:cNvPr id="69" name="Slide Number Placeholder 2">
                <a:extLst>
                  <a:ext uri="{FF2B5EF4-FFF2-40B4-BE49-F238E27FC236}">
                    <a16:creationId xmlns:a16="http://schemas.microsoft.com/office/drawing/2014/main" id="{D5D03D66-0FB1-478D-B312-7BC3F5DD79F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2407841" y="6056105"/>
                <a:ext cx="1219280" cy="182135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9pPr>
              </a:lstStyle>
              <a:p>
                <a:r>
                  <a:rPr lang="en-US" sz="600" b="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+mj-lt"/>
                  </a:rPr>
                  <a:t>IN PARTNERSHIP WITH: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3036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7"/>
            <a:ext cx="9144000" cy="807647"/>
          </a:xfrm>
          <a:prstGeom prst="rect">
            <a:avLst/>
          </a:prstGeom>
          <a:solidFill>
            <a:srgbClr val="00AB5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" y="6499560"/>
            <a:ext cx="552283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01290-045C-480F-860C-F1EFFBDA9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023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7"/>
            <a:ext cx="9144000" cy="807647"/>
          </a:xfrm>
          <a:prstGeom prst="rect">
            <a:avLst/>
          </a:prstGeom>
          <a:solidFill>
            <a:srgbClr val="0064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" y="6499560"/>
            <a:ext cx="552283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AD0CA6-E461-4E39-B8EC-2761C1E88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1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7"/>
            <a:ext cx="9144000" cy="807647"/>
          </a:xfrm>
          <a:prstGeom prst="rect">
            <a:avLst/>
          </a:prstGeom>
          <a:solidFill>
            <a:srgbClr val="03305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" y="6513045"/>
            <a:ext cx="552283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E41C4C-06EB-4948-BF19-EF12C1075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194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 flipV="1">
            <a:off x="0" y="0"/>
            <a:ext cx="9144000" cy="4479636"/>
          </a:xfrm>
          <a:prstGeom prst="rect">
            <a:avLst/>
          </a:prstGeom>
          <a:solidFill>
            <a:srgbClr val="139A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336" y="3580"/>
            <a:ext cx="2192664" cy="431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"/>
            <a:ext cx="6942667" cy="4358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05" y="0"/>
            <a:ext cx="2324100" cy="4362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495147" y="4318009"/>
            <a:ext cx="2648857" cy="8466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2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941620" y="6107067"/>
            <a:ext cx="2552218" cy="30656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75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75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 dirty="0"/>
              <a:t>Subtitle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 hasCustomPrompt="1"/>
          </p:nvPr>
        </p:nvSpPr>
        <p:spPr>
          <a:xfrm>
            <a:off x="5682073" y="5051785"/>
            <a:ext cx="2821170" cy="104086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125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Presenter Information</a:t>
            </a:r>
          </a:p>
          <a:p>
            <a:pPr lvl="0"/>
            <a:r>
              <a:rPr lang="en-US"/>
              <a:t>Location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4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439761" y="6417310"/>
            <a:ext cx="7064988" cy="301124"/>
          </a:xfrm>
        </p:spPr>
        <p:txBody>
          <a:bodyPr rIns="0" anchor="t" anchorCtr="0">
            <a:normAutofit/>
          </a:bodyPr>
          <a:lstStyle>
            <a:lvl1pPr>
              <a:defRPr b="0"/>
            </a:lvl1pPr>
          </a:lstStyle>
          <a:p>
            <a:pPr algn="r">
              <a:defRPr/>
            </a:pPr>
            <a:r>
              <a:rPr lang="en-US" dirty="0"/>
              <a:t>Confidential &amp; for IFC Staff Only Working Draft – Discussion Paper Only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02D7674-7DCE-0E45-9686-E5067D9F93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394" y="4870973"/>
            <a:ext cx="3435132" cy="11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216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2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679444" y="6107067"/>
            <a:ext cx="2814397" cy="30656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750" b="1" baseline="0">
                <a:solidFill>
                  <a:srgbClr val="021F43"/>
                </a:solidFill>
              </a:defRPr>
            </a:lvl1pPr>
          </a:lstStyle>
          <a:p>
            <a:r>
              <a:rPr lang="en-US" dirty="0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75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 dirty="0"/>
              <a:t>Subtitle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 hasCustomPrompt="1"/>
          </p:nvPr>
        </p:nvSpPr>
        <p:spPr>
          <a:xfrm>
            <a:off x="5682073" y="4612641"/>
            <a:ext cx="2821170" cy="147999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125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Presenter Information</a:t>
            </a:r>
          </a:p>
          <a:p>
            <a:pPr lvl="0"/>
            <a:r>
              <a:rPr lang="en-US"/>
              <a:t>Location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439761" y="6417310"/>
            <a:ext cx="7064988" cy="301124"/>
          </a:xfrm>
        </p:spPr>
        <p:txBody>
          <a:bodyPr rIns="0" anchor="t" anchorCtr="0">
            <a:normAutofit/>
          </a:bodyPr>
          <a:lstStyle>
            <a:lvl1pPr>
              <a:defRPr b="0"/>
            </a:lvl1pPr>
          </a:lstStyle>
          <a:p>
            <a:pPr algn="r">
              <a:defRPr/>
            </a:pPr>
            <a:r>
              <a:rPr lang="en-US" dirty="0"/>
              <a:t>Confidential &amp; for IFC Staff Only Working Draft – Discussion Paper Only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rgbClr val="00AD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12CF37A-4B29-440D-838E-1BFFD8007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24" y="4908459"/>
            <a:ext cx="3764482" cy="9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08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 flipV="1">
            <a:off x="0" y="0"/>
            <a:ext cx="9144000" cy="447963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336" y="3580"/>
            <a:ext cx="2192664" cy="431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"/>
            <a:ext cx="6942667" cy="4358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05" y="0"/>
            <a:ext cx="2324100" cy="4362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495147" y="4318009"/>
            <a:ext cx="2648857" cy="8466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2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941620" y="6107067"/>
            <a:ext cx="2552218" cy="30656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7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Subtitle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 hasCustomPrompt="1"/>
          </p:nvPr>
        </p:nvSpPr>
        <p:spPr>
          <a:xfrm>
            <a:off x="5682073" y="5051785"/>
            <a:ext cx="2821170" cy="104086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125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Presenter Information</a:t>
            </a:r>
          </a:p>
          <a:p>
            <a:pPr lvl="0"/>
            <a:r>
              <a:rPr lang="en-US"/>
              <a:t>Location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4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439761" y="6417310"/>
            <a:ext cx="7064988" cy="301124"/>
          </a:xfrm>
        </p:spPr>
        <p:txBody>
          <a:bodyPr rIns="0" anchor="t" anchorCtr="0">
            <a:normAutofit/>
          </a:bodyPr>
          <a:lstStyle>
            <a:lvl1pPr>
              <a:defRPr b="0"/>
            </a:lvl1pPr>
          </a:lstStyle>
          <a:p>
            <a:pPr algn="r">
              <a:defRPr/>
            </a:pPr>
            <a:r>
              <a:rPr lang="en-US" dirty="0"/>
              <a:t>Confidential &amp; for IFC Staff Only Working Draft – Discussion Paper Only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7F916C6-2F8A-9B48-84D6-4E092290D0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394" y="4870973"/>
            <a:ext cx="3435132" cy="11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02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750" b="1" baseline="0">
                <a:solidFill>
                  <a:srgbClr val="021F43"/>
                </a:solidFill>
              </a:defRPr>
            </a:lvl1pPr>
          </a:lstStyle>
          <a:p>
            <a:r>
              <a:rPr lang="en-US" dirty="0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75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 dirty="0"/>
              <a:t>Subtitle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rgbClr val="00AD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0904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7"/>
            <a:ext cx="9144000" cy="807647"/>
          </a:xfrm>
          <a:prstGeom prst="rect">
            <a:avLst/>
          </a:prstGeom>
          <a:solidFill>
            <a:srgbClr val="00AB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" y="6499560"/>
            <a:ext cx="552283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01290-045C-480F-860C-F1EFFBDA9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6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100138"/>
            <a:ext cx="9144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4" y="301626"/>
            <a:ext cx="8462029" cy="756707"/>
          </a:xfrm>
        </p:spPr>
        <p:txBody>
          <a:bodyPr anchor="b"/>
          <a:lstStyle>
            <a:lvl1pPr>
              <a:defRPr sz="22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9250" y="1598613"/>
            <a:ext cx="847725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357188" y="6350000"/>
            <a:ext cx="55245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7B3255-FAFD-4235-B8EB-D4FA026E1B9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420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7"/>
            <a:ext cx="9144000" cy="807647"/>
          </a:xfrm>
          <a:prstGeom prst="rect">
            <a:avLst/>
          </a:prstGeom>
          <a:solidFill>
            <a:srgbClr val="0064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" y="6499560"/>
            <a:ext cx="552283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AD0CA6-E461-4E39-B8EC-2761C1E88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655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7"/>
            <a:ext cx="9144000" cy="807647"/>
          </a:xfrm>
          <a:prstGeom prst="rect">
            <a:avLst/>
          </a:prstGeom>
          <a:solidFill>
            <a:srgbClr val="0330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" y="6513045"/>
            <a:ext cx="552283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E41C4C-06EB-4948-BF19-EF12C1075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636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eometr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0" y="2828927"/>
            <a:ext cx="9144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865910" y="1306550"/>
            <a:ext cx="7296726" cy="1450437"/>
          </a:xfrm>
        </p:spPr>
        <p:txBody>
          <a:bodyPr lIns="0" tIns="0" rIns="0" bIns="0" anchor="b">
            <a:normAutofit/>
          </a:bodyPr>
          <a:lstStyle>
            <a:lvl1pPr>
              <a:defRPr sz="38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851105" y="3074090"/>
            <a:ext cx="7328771" cy="239749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BF02A4-E8AF-4226-8024-FA5D750319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889FB9-288F-4EB1-9824-F92850E8E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87" y="6152415"/>
            <a:ext cx="1669542" cy="61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150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 flipV="1">
            <a:off x="0" y="0"/>
            <a:ext cx="9144000" cy="4479636"/>
          </a:xfrm>
          <a:prstGeom prst="rect">
            <a:avLst/>
          </a:prstGeom>
          <a:solidFill>
            <a:srgbClr val="139A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22"/>
                    </a14:imgEffect>
                    <a14:imgEffect>
                      <a14:saturation sat="400000"/>
                    </a14:imgEffect>
                    <a14:imgEffect>
                      <a14:brightnessContrast bright="-9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336" y="3580"/>
            <a:ext cx="2192664" cy="431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"/>
            <a:ext cx="6942667" cy="4358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05" y="0"/>
            <a:ext cx="2324100" cy="4362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495147" y="4318009"/>
            <a:ext cx="2648857" cy="8466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2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941620" y="6107067"/>
            <a:ext cx="2552218" cy="30656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75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75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 dirty="0"/>
              <a:t>Subtitle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 hasCustomPrompt="1"/>
          </p:nvPr>
        </p:nvSpPr>
        <p:spPr>
          <a:xfrm>
            <a:off x="5682073" y="5051785"/>
            <a:ext cx="2821170" cy="104086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125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Presenter Information</a:t>
            </a:r>
          </a:p>
          <a:p>
            <a:pPr lvl="0"/>
            <a:r>
              <a:rPr lang="en-US"/>
              <a:t>Location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4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439761" y="6417310"/>
            <a:ext cx="7064988" cy="301124"/>
          </a:xfrm>
        </p:spPr>
        <p:txBody>
          <a:bodyPr rIns="0" anchor="t" anchorCtr="0">
            <a:normAutofit/>
          </a:bodyPr>
          <a:lstStyle>
            <a:lvl1pPr>
              <a:defRPr b="0"/>
            </a:lvl1pPr>
          </a:lstStyle>
          <a:p>
            <a:pPr algn="r">
              <a:defRPr/>
            </a:pPr>
            <a:r>
              <a:rPr lang="en-US" dirty="0"/>
              <a:t>Confidential &amp; for IFC Staff Only Working Draft – Discussion Paper Only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02D7674-7DCE-0E45-9686-E5067D9F93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394" y="4870973"/>
            <a:ext cx="3435132" cy="11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666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2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679444" y="6107067"/>
            <a:ext cx="2814397" cy="30656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750" b="1" baseline="0">
                <a:solidFill>
                  <a:srgbClr val="021F43"/>
                </a:solidFill>
              </a:defRPr>
            </a:lvl1pPr>
          </a:lstStyle>
          <a:p>
            <a:r>
              <a:rPr lang="en-US" dirty="0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75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 dirty="0"/>
              <a:t>Subtitle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 hasCustomPrompt="1"/>
          </p:nvPr>
        </p:nvSpPr>
        <p:spPr>
          <a:xfrm>
            <a:off x="5682073" y="4612641"/>
            <a:ext cx="2821170" cy="147999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125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Presenter Information</a:t>
            </a:r>
          </a:p>
          <a:p>
            <a:pPr lvl="0"/>
            <a:r>
              <a:rPr lang="en-US"/>
              <a:t>Location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439761" y="6417310"/>
            <a:ext cx="7064988" cy="301124"/>
          </a:xfrm>
        </p:spPr>
        <p:txBody>
          <a:bodyPr rIns="0" anchor="t" anchorCtr="0">
            <a:normAutofit/>
          </a:bodyPr>
          <a:lstStyle>
            <a:lvl1pPr>
              <a:defRPr b="0"/>
            </a:lvl1pPr>
          </a:lstStyle>
          <a:p>
            <a:pPr algn="r">
              <a:defRPr/>
            </a:pPr>
            <a:r>
              <a:rPr lang="en-US" dirty="0"/>
              <a:t>Confidential &amp; for IFC Staff Only Working Draft – Discussion Paper Only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rgbClr val="00AD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12CF37A-4B29-440D-838E-1BFFD8007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24" y="4908459"/>
            <a:ext cx="3764482" cy="9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780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 flipV="1">
            <a:off x="0" y="0"/>
            <a:ext cx="9144000" cy="447963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336" y="3580"/>
            <a:ext cx="2192664" cy="431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"/>
            <a:ext cx="6942667" cy="4358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05" y="0"/>
            <a:ext cx="2324100" cy="4362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495147" y="4318009"/>
            <a:ext cx="2648857" cy="8466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2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941620" y="6107067"/>
            <a:ext cx="2552218" cy="30656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7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Subtitle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 hasCustomPrompt="1"/>
          </p:nvPr>
        </p:nvSpPr>
        <p:spPr>
          <a:xfrm>
            <a:off x="5682073" y="5051785"/>
            <a:ext cx="2821170" cy="104086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125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Presenter Information</a:t>
            </a:r>
          </a:p>
          <a:p>
            <a:pPr lvl="0"/>
            <a:r>
              <a:rPr lang="en-US"/>
              <a:t>Location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4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439761" y="6417310"/>
            <a:ext cx="7064988" cy="301124"/>
          </a:xfrm>
        </p:spPr>
        <p:txBody>
          <a:bodyPr rIns="0" anchor="t" anchorCtr="0">
            <a:normAutofit/>
          </a:bodyPr>
          <a:lstStyle>
            <a:lvl1pPr>
              <a:defRPr b="0"/>
            </a:lvl1pPr>
          </a:lstStyle>
          <a:p>
            <a:pPr algn="r">
              <a:defRPr/>
            </a:pPr>
            <a:r>
              <a:rPr lang="en-US" dirty="0"/>
              <a:t>Confidential &amp; for IFC Staff Only Working Draft – Discussion Paper Only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7F916C6-2F8A-9B48-84D6-4E092290D0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394" y="4870973"/>
            <a:ext cx="3435132" cy="11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506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 dirty="0">
              <a:latin typeface="Arial Regular" charset="0"/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750" b="1" baseline="0">
                <a:solidFill>
                  <a:srgbClr val="021F43"/>
                </a:solidFill>
              </a:defRPr>
            </a:lvl1pPr>
          </a:lstStyle>
          <a:p>
            <a:r>
              <a:rPr lang="en-US" dirty="0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75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 dirty="0"/>
              <a:t>Subtitle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rgbClr val="00AD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749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7"/>
            <a:ext cx="9144000" cy="807647"/>
          </a:xfrm>
          <a:prstGeom prst="rect">
            <a:avLst/>
          </a:prstGeom>
          <a:solidFill>
            <a:srgbClr val="00AB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" y="6499560"/>
            <a:ext cx="552283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01290-045C-480F-860C-F1EFFBDA9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20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7"/>
            <a:ext cx="9144000" cy="807647"/>
          </a:xfrm>
          <a:prstGeom prst="rect">
            <a:avLst/>
          </a:prstGeom>
          <a:solidFill>
            <a:srgbClr val="0064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" y="6499560"/>
            <a:ext cx="552283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AD0CA6-E461-4E39-B8EC-2761C1E88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594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7"/>
            <a:ext cx="9144000" cy="807647"/>
          </a:xfrm>
          <a:prstGeom prst="rect">
            <a:avLst/>
          </a:prstGeom>
          <a:solidFill>
            <a:srgbClr val="0330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" y="6513045"/>
            <a:ext cx="552283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E41C4C-06EB-4948-BF19-EF12C1075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1682"/>
          <p:cNvSpPr>
            <a:spLocks/>
          </p:cNvSpPr>
          <p:nvPr userDrawn="1"/>
        </p:nvSpPr>
        <p:spPr bwMode="auto">
          <a:xfrm flipH="1">
            <a:off x="6380163" y="615950"/>
            <a:ext cx="1014412" cy="189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0" name="Freeform 1683"/>
          <p:cNvSpPr>
            <a:spLocks/>
          </p:cNvSpPr>
          <p:nvPr userDrawn="1"/>
        </p:nvSpPr>
        <p:spPr bwMode="auto">
          <a:xfrm flipH="1">
            <a:off x="7410450" y="3175"/>
            <a:ext cx="712788" cy="5842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5" name="Line 1086"/>
          <p:cNvSpPr>
            <a:spLocks noChangeShapeType="1"/>
          </p:cNvSpPr>
          <p:nvPr userDrawn="1"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6" name="Line 1087"/>
          <p:cNvSpPr>
            <a:spLocks noChangeShapeType="1"/>
          </p:cNvSpPr>
          <p:nvPr userDrawn="1"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7" name="Rectangle 1088"/>
          <p:cNvSpPr>
            <a:spLocks noChangeArrowheads="1"/>
          </p:cNvSpPr>
          <p:nvPr userDrawn="1"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8" name="Rectangle 1089"/>
          <p:cNvSpPr>
            <a:spLocks noChangeArrowheads="1"/>
          </p:cNvSpPr>
          <p:nvPr userDrawn="1"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69" name="Freeform 1098"/>
          <p:cNvSpPr>
            <a:spLocks/>
          </p:cNvSpPr>
          <p:nvPr userDrawn="1"/>
        </p:nvSpPr>
        <p:spPr bwMode="auto">
          <a:xfrm>
            <a:off x="487363" y="617538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0" name="Freeform 1115"/>
          <p:cNvSpPr>
            <a:spLocks/>
          </p:cNvSpPr>
          <p:nvPr userDrawn="1"/>
        </p:nvSpPr>
        <p:spPr bwMode="auto">
          <a:xfrm>
            <a:off x="458788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1" name="Freeform 1120"/>
          <p:cNvSpPr>
            <a:spLocks/>
          </p:cNvSpPr>
          <p:nvPr userDrawn="1"/>
        </p:nvSpPr>
        <p:spPr bwMode="auto">
          <a:xfrm>
            <a:off x="458788" y="4635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2" name="Freeform 1134"/>
          <p:cNvSpPr>
            <a:spLocks/>
          </p:cNvSpPr>
          <p:nvPr userDrawn="1"/>
        </p:nvSpPr>
        <p:spPr bwMode="auto">
          <a:xfrm>
            <a:off x="703263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3" name="Freeform 1141"/>
          <p:cNvSpPr>
            <a:spLocks/>
          </p:cNvSpPr>
          <p:nvPr userDrawn="1"/>
        </p:nvSpPr>
        <p:spPr bwMode="auto">
          <a:xfrm>
            <a:off x="706438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4" name="Freeform 1148"/>
          <p:cNvSpPr>
            <a:spLocks/>
          </p:cNvSpPr>
          <p:nvPr userDrawn="1"/>
        </p:nvSpPr>
        <p:spPr bwMode="auto">
          <a:xfrm>
            <a:off x="693738" y="460375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5" name="Freeform 1150"/>
          <p:cNvSpPr>
            <a:spLocks/>
          </p:cNvSpPr>
          <p:nvPr userDrawn="1"/>
        </p:nvSpPr>
        <p:spPr bwMode="auto">
          <a:xfrm>
            <a:off x="684213" y="447675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6" name="Freeform 1152"/>
          <p:cNvSpPr>
            <a:spLocks/>
          </p:cNvSpPr>
          <p:nvPr userDrawn="1"/>
        </p:nvSpPr>
        <p:spPr bwMode="auto">
          <a:xfrm>
            <a:off x="684213" y="447675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7" name="Freeform 1154"/>
          <p:cNvSpPr>
            <a:spLocks/>
          </p:cNvSpPr>
          <p:nvPr userDrawn="1"/>
        </p:nvSpPr>
        <p:spPr bwMode="auto">
          <a:xfrm>
            <a:off x="665163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8" name="Freeform 1156"/>
          <p:cNvSpPr>
            <a:spLocks/>
          </p:cNvSpPr>
          <p:nvPr userDrawn="1"/>
        </p:nvSpPr>
        <p:spPr bwMode="auto">
          <a:xfrm>
            <a:off x="665163" y="431800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79" name="Freeform 1163"/>
          <p:cNvSpPr>
            <a:spLocks/>
          </p:cNvSpPr>
          <p:nvPr userDrawn="1"/>
        </p:nvSpPr>
        <p:spPr bwMode="auto">
          <a:xfrm>
            <a:off x="611188" y="415925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0" name="Freeform 1172"/>
          <p:cNvSpPr>
            <a:spLocks/>
          </p:cNvSpPr>
          <p:nvPr userDrawn="1"/>
        </p:nvSpPr>
        <p:spPr bwMode="auto">
          <a:xfrm>
            <a:off x="582613" y="476250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1" name="Freeform 1177"/>
          <p:cNvSpPr>
            <a:spLocks/>
          </p:cNvSpPr>
          <p:nvPr userDrawn="1"/>
        </p:nvSpPr>
        <p:spPr bwMode="auto">
          <a:xfrm>
            <a:off x="557213" y="534988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2" name="Freeform 1180"/>
          <p:cNvSpPr>
            <a:spLocks/>
          </p:cNvSpPr>
          <p:nvPr userDrawn="1"/>
        </p:nvSpPr>
        <p:spPr bwMode="auto">
          <a:xfrm>
            <a:off x="560388" y="530225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3" name="Line 1187"/>
          <p:cNvSpPr>
            <a:spLocks noChangeShapeType="1"/>
          </p:cNvSpPr>
          <p:nvPr userDrawn="1"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4" name="Line 1188"/>
          <p:cNvSpPr>
            <a:spLocks noChangeShapeType="1"/>
          </p:cNvSpPr>
          <p:nvPr userDrawn="1"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5" name="Freeform 1208"/>
          <p:cNvSpPr>
            <a:spLocks/>
          </p:cNvSpPr>
          <p:nvPr userDrawn="1"/>
        </p:nvSpPr>
        <p:spPr bwMode="auto">
          <a:xfrm>
            <a:off x="595313" y="557213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6" name="Freeform 1210"/>
          <p:cNvSpPr>
            <a:spLocks/>
          </p:cNvSpPr>
          <p:nvPr userDrawn="1"/>
        </p:nvSpPr>
        <p:spPr bwMode="auto">
          <a:xfrm>
            <a:off x="595313" y="55721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7" name="Freeform 1214"/>
          <p:cNvSpPr>
            <a:spLocks/>
          </p:cNvSpPr>
          <p:nvPr userDrawn="1"/>
        </p:nvSpPr>
        <p:spPr bwMode="auto">
          <a:xfrm>
            <a:off x="595313" y="55721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8" name="Rectangle 1215"/>
          <p:cNvSpPr>
            <a:spLocks noChangeArrowheads="1"/>
          </p:cNvSpPr>
          <p:nvPr userDrawn="1"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89" name="Freeform 1217"/>
          <p:cNvSpPr>
            <a:spLocks/>
          </p:cNvSpPr>
          <p:nvPr userDrawn="1"/>
        </p:nvSpPr>
        <p:spPr bwMode="auto">
          <a:xfrm>
            <a:off x="595313" y="627063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0" name="Freeform 1219"/>
          <p:cNvSpPr>
            <a:spLocks/>
          </p:cNvSpPr>
          <p:nvPr userDrawn="1"/>
        </p:nvSpPr>
        <p:spPr bwMode="auto">
          <a:xfrm>
            <a:off x="731838" y="541338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1" name="Freeform 1221"/>
          <p:cNvSpPr>
            <a:spLocks/>
          </p:cNvSpPr>
          <p:nvPr userDrawn="1"/>
        </p:nvSpPr>
        <p:spPr bwMode="auto">
          <a:xfrm>
            <a:off x="731838" y="541338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2" name="Freeform 1234"/>
          <p:cNvSpPr>
            <a:spLocks/>
          </p:cNvSpPr>
          <p:nvPr userDrawn="1"/>
        </p:nvSpPr>
        <p:spPr bwMode="auto">
          <a:xfrm>
            <a:off x="722313" y="550863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3" name="Line 1237"/>
          <p:cNvSpPr>
            <a:spLocks noChangeShapeType="1"/>
          </p:cNvSpPr>
          <p:nvPr userDrawn="1"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4" name="Line 1238"/>
          <p:cNvSpPr>
            <a:spLocks noChangeShapeType="1"/>
          </p:cNvSpPr>
          <p:nvPr userDrawn="1"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5" name="Freeform 1240"/>
          <p:cNvSpPr>
            <a:spLocks/>
          </p:cNvSpPr>
          <p:nvPr userDrawn="1"/>
        </p:nvSpPr>
        <p:spPr bwMode="auto">
          <a:xfrm>
            <a:off x="728663" y="541338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6" name="Freeform 1243"/>
          <p:cNvSpPr>
            <a:spLocks/>
          </p:cNvSpPr>
          <p:nvPr userDrawn="1"/>
        </p:nvSpPr>
        <p:spPr bwMode="auto">
          <a:xfrm>
            <a:off x="728663" y="538163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7" name="Freeform 1246"/>
          <p:cNvSpPr>
            <a:spLocks/>
          </p:cNvSpPr>
          <p:nvPr userDrawn="1"/>
        </p:nvSpPr>
        <p:spPr bwMode="auto">
          <a:xfrm>
            <a:off x="725488" y="547688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8" name="Freeform 1250"/>
          <p:cNvSpPr>
            <a:spLocks/>
          </p:cNvSpPr>
          <p:nvPr userDrawn="1"/>
        </p:nvSpPr>
        <p:spPr bwMode="auto">
          <a:xfrm>
            <a:off x="731838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299" name="Freeform 1252"/>
          <p:cNvSpPr>
            <a:spLocks/>
          </p:cNvSpPr>
          <p:nvPr userDrawn="1"/>
        </p:nvSpPr>
        <p:spPr bwMode="auto">
          <a:xfrm>
            <a:off x="731838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0" name="Freeform 1255"/>
          <p:cNvSpPr>
            <a:spLocks/>
          </p:cNvSpPr>
          <p:nvPr userDrawn="1"/>
        </p:nvSpPr>
        <p:spPr bwMode="auto">
          <a:xfrm>
            <a:off x="712788" y="550863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1" name="Rectangle 1256"/>
          <p:cNvSpPr>
            <a:spLocks noChangeArrowheads="1"/>
          </p:cNvSpPr>
          <p:nvPr userDrawn="1"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2" name="Freeform 1258"/>
          <p:cNvSpPr>
            <a:spLocks/>
          </p:cNvSpPr>
          <p:nvPr userDrawn="1"/>
        </p:nvSpPr>
        <p:spPr bwMode="auto">
          <a:xfrm>
            <a:off x="722313" y="550863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3" name="Freeform 1266"/>
          <p:cNvSpPr>
            <a:spLocks/>
          </p:cNvSpPr>
          <p:nvPr userDrawn="1"/>
        </p:nvSpPr>
        <p:spPr bwMode="auto">
          <a:xfrm>
            <a:off x="728663" y="534988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4" name="Freeform 1269"/>
          <p:cNvSpPr>
            <a:spLocks/>
          </p:cNvSpPr>
          <p:nvPr userDrawn="1"/>
        </p:nvSpPr>
        <p:spPr bwMode="auto">
          <a:xfrm>
            <a:off x="728663" y="530225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5" name="Line 1270"/>
          <p:cNvSpPr>
            <a:spLocks noChangeShapeType="1"/>
          </p:cNvSpPr>
          <p:nvPr userDrawn="1"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6" name="Line 1271"/>
          <p:cNvSpPr>
            <a:spLocks noChangeShapeType="1"/>
          </p:cNvSpPr>
          <p:nvPr userDrawn="1"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7" name="Rectangle 1272"/>
          <p:cNvSpPr>
            <a:spLocks noChangeArrowheads="1"/>
          </p:cNvSpPr>
          <p:nvPr userDrawn="1"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8" name="Rectangle 1273"/>
          <p:cNvSpPr>
            <a:spLocks noChangeArrowheads="1"/>
          </p:cNvSpPr>
          <p:nvPr userDrawn="1"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09" name="Line 1274"/>
          <p:cNvSpPr>
            <a:spLocks noChangeShapeType="1"/>
          </p:cNvSpPr>
          <p:nvPr userDrawn="1"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0" name="Line 1275"/>
          <p:cNvSpPr>
            <a:spLocks noChangeShapeType="1"/>
          </p:cNvSpPr>
          <p:nvPr userDrawn="1"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1" name="Freeform 1277"/>
          <p:cNvSpPr>
            <a:spLocks/>
          </p:cNvSpPr>
          <p:nvPr userDrawn="1"/>
        </p:nvSpPr>
        <p:spPr bwMode="auto">
          <a:xfrm>
            <a:off x="728663" y="523875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2" name="Freeform 1287"/>
          <p:cNvSpPr>
            <a:spLocks/>
          </p:cNvSpPr>
          <p:nvPr userDrawn="1"/>
        </p:nvSpPr>
        <p:spPr bwMode="auto">
          <a:xfrm>
            <a:off x="719138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3" name="Freeform 1290"/>
          <p:cNvSpPr>
            <a:spLocks/>
          </p:cNvSpPr>
          <p:nvPr userDrawn="1"/>
        </p:nvSpPr>
        <p:spPr bwMode="auto">
          <a:xfrm>
            <a:off x="719138" y="51752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4" name="Rectangle 1335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5" name="Rectangle 1336"/>
          <p:cNvSpPr>
            <a:spLocks noChangeArrowheads="1"/>
          </p:cNvSpPr>
          <p:nvPr userDrawn="1"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6" name="Rectangle 1337"/>
          <p:cNvSpPr>
            <a:spLocks noChangeArrowheads="1"/>
          </p:cNvSpPr>
          <p:nvPr userDrawn="1"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7" name="Rectangle 1340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8" name="Rectangle 1341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19" name="Rectangle 1342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20" name="Rectangle 1343"/>
          <p:cNvSpPr>
            <a:spLocks noChangeArrowheads="1"/>
          </p:cNvSpPr>
          <p:nvPr userDrawn="1"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21" name="Rectangle 1344"/>
          <p:cNvSpPr>
            <a:spLocks noChangeArrowheads="1"/>
          </p:cNvSpPr>
          <p:nvPr userDrawn="1"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dirty="0"/>
          </a:p>
        </p:txBody>
      </p:sp>
      <p:sp>
        <p:nvSpPr>
          <p:cNvPr id="324" name="Title 323"/>
          <p:cNvSpPr>
            <a:spLocks noGrp="1"/>
          </p:cNvSpPr>
          <p:nvPr>
            <p:ph type="title" hasCustomPrompt="1"/>
          </p:nvPr>
        </p:nvSpPr>
        <p:spPr>
          <a:xfrm>
            <a:off x="343401" y="301625"/>
            <a:ext cx="8439652" cy="1031875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r>
              <a:rPr lang="en-US" dirty="0"/>
              <a:t>UP TO THREE LINES </a:t>
            </a:r>
            <a:br>
              <a:rPr lang="en-US" dirty="0"/>
            </a:br>
            <a:r>
              <a:rPr lang="en-US" dirty="0"/>
              <a:t>MAY BE ALL CAPS OR TITLE CASE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 hasCustomPrompt="1"/>
          </p:nvPr>
        </p:nvSpPr>
        <p:spPr>
          <a:xfrm>
            <a:off x="343401" y="1460500"/>
            <a:ext cx="8440305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 </a:t>
            </a:r>
          </a:p>
          <a:p>
            <a:pPr lvl="2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356934" y="6350002"/>
            <a:ext cx="552283" cy="3584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952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eometr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0" y="2828927"/>
            <a:ext cx="9144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865910" y="1306550"/>
            <a:ext cx="7296726" cy="1450437"/>
          </a:xfrm>
        </p:spPr>
        <p:txBody>
          <a:bodyPr lIns="0" tIns="0" rIns="0" bIns="0" anchor="b">
            <a:normAutofit/>
          </a:bodyPr>
          <a:lstStyle>
            <a:lvl1pPr>
              <a:defRPr sz="38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851105" y="3074090"/>
            <a:ext cx="7328771" cy="239749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BF02A4-E8AF-4226-8024-FA5D750319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889FB9-288F-4EB1-9824-F92850E8E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87" y="6152415"/>
            <a:ext cx="1669542" cy="61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315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 flipV="1">
            <a:off x="0" y="0"/>
            <a:ext cx="9144000" cy="4479636"/>
          </a:xfrm>
          <a:prstGeom prst="rect">
            <a:avLst/>
          </a:prstGeom>
          <a:solidFill>
            <a:srgbClr val="139A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336" y="3580"/>
            <a:ext cx="2192664" cy="431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"/>
            <a:ext cx="6942667" cy="4358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05" y="0"/>
            <a:ext cx="2324100" cy="4362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495147" y="4318009"/>
            <a:ext cx="2648857" cy="8466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22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941620" y="6107067"/>
            <a:ext cx="2552218" cy="30656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75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75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Subtitle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 hasCustomPrompt="1"/>
          </p:nvPr>
        </p:nvSpPr>
        <p:spPr>
          <a:xfrm>
            <a:off x="5682073" y="5051785"/>
            <a:ext cx="2821170" cy="104086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125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Presenter Information</a:t>
            </a:r>
          </a:p>
          <a:p>
            <a:pPr lvl="0"/>
            <a:r>
              <a:rPr lang="en-US"/>
              <a:t>Location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4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439761" y="6417310"/>
            <a:ext cx="7064988" cy="301124"/>
          </a:xfrm>
        </p:spPr>
        <p:txBody>
          <a:bodyPr rIns="0" anchor="t" anchorCtr="0">
            <a:normAutofit/>
          </a:bodyPr>
          <a:lstStyle>
            <a:lvl1pPr>
              <a:defRPr b="0"/>
            </a:lvl1pPr>
          </a:lstStyle>
          <a:p>
            <a:pPr algn="r"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02D7674-7DCE-0E45-9686-E5067D9F93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394" y="4870973"/>
            <a:ext cx="3435132" cy="11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793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22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679444" y="6107067"/>
            <a:ext cx="2814397" cy="30656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750" b="1" baseline="0">
                <a:solidFill>
                  <a:srgbClr val="021F43"/>
                </a:solidFill>
              </a:defRPr>
            </a:lvl1pPr>
          </a:lstStyle>
          <a:p>
            <a:r>
              <a:rPr lang="en-US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75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Subtitle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 hasCustomPrompt="1"/>
          </p:nvPr>
        </p:nvSpPr>
        <p:spPr>
          <a:xfrm>
            <a:off x="5682073" y="4612641"/>
            <a:ext cx="2821170" cy="147999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125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Presenter Information</a:t>
            </a:r>
          </a:p>
          <a:p>
            <a:pPr lvl="0"/>
            <a:r>
              <a:rPr lang="en-US"/>
              <a:t>Location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439761" y="6417310"/>
            <a:ext cx="7064988" cy="301124"/>
          </a:xfrm>
        </p:spPr>
        <p:txBody>
          <a:bodyPr rIns="0" anchor="t" anchorCtr="0">
            <a:normAutofit/>
          </a:bodyPr>
          <a:lstStyle>
            <a:lvl1pPr>
              <a:defRPr b="0"/>
            </a:lvl1pPr>
          </a:lstStyle>
          <a:p>
            <a:pPr algn="r"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rgbClr val="00AD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12CF37A-4B29-440D-838E-1BFFD8007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24" y="4908459"/>
            <a:ext cx="3764482" cy="9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579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 flipV="1">
            <a:off x="0" y="0"/>
            <a:ext cx="9144000" cy="447963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336" y="3580"/>
            <a:ext cx="2192664" cy="431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"/>
            <a:ext cx="6942667" cy="4358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05" y="0"/>
            <a:ext cx="2324100" cy="4362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495147" y="4318009"/>
            <a:ext cx="2648857" cy="8466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265" name="Line 1086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66" name="Line 1087"/>
          <p:cNvSpPr>
            <a:spLocks noChangeShapeType="1"/>
          </p:cNvSpPr>
          <p:nvPr/>
        </p:nvSpPr>
        <p:spPr bwMode="auto">
          <a:xfrm>
            <a:off x="484190" y="617546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67" name="Rectangle 1088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68" name="Rectangle 1089"/>
          <p:cNvSpPr>
            <a:spLocks noChangeArrowheads="1"/>
          </p:cNvSpPr>
          <p:nvPr/>
        </p:nvSpPr>
        <p:spPr bwMode="auto">
          <a:xfrm>
            <a:off x="484190" y="61754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69" name="Freeform 1098"/>
          <p:cNvSpPr>
            <a:spLocks/>
          </p:cNvSpPr>
          <p:nvPr/>
        </p:nvSpPr>
        <p:spPr bwMode="auto">
          <a:xfrm>
            <a:off x="487367" y="617546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0" name="Freeform 1115"/>
          <p:cNvSpPr>
            <a:spLocks/>
          </p:cNvSpPr>
          <p:nvPr/>
        </p:nvSpPr>
        <p:spPr bwMode="auto">
          <a:xfrm>
            <a:off x="458792" y="473075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1" name="Freeform 1120"/>
          <p:cNvSpPr>
            <a:spLocks/>
          </p:cNvSpPr>
          <p:nvPr/>
        </p:nvSpPr>
        <p:spPr bwMode="auto">
          <a:xfrm>
            <a:off x="458792" y="463554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2" name="Freeform 1134"/>
          <p:cNvSpPr>
            <a:spLocks/>
          </p:cNvSpPr>
          <p:nvPr/>
        </p:nvSpPr>
        <p:spPr bwMode="auto">
          <a:xfrm>
            <a:off x="703267" y="514350"/>
            <a:ext cx="3175" cy="63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3" name="Freeform 1141"/>
          <p:cNvSpPr>
            <a:spLocks/>
          </p:cNvSpPr>
          <p:nvPr/>
        </p:nvSpPr>
        <p:spPr bwMode="auto">
          <a:xfrm>
            <a:off x="706439" y="479425"/>
            <a:ext cx="1587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4" name="Freeform 1148"/>
          <p:cNvSpPr>
            <a:spLocks/>
          </p:cNvSpPr>
          <p:nvPr/>
        </p:nvSpPr>
        <p:spPr bwMode="auto">
          <a:xfrm>
            <a:off x="693742" y="460376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5" name="Freeform 1150"/>
          <p:cNvSpPr>
            <a:spLocks/>
          </p:cNvSpPr>
          <p:nvPr/>
        </p:nvSpPr>
        <p:spPr bwMode="auto">
          <a:xfrm>
            <a:off x="684215" y="447677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6" name="Freeform 1152"/>
          <p:cNvSpPr>
            <a:spLocks/>
          </p:cNvSpPr>
          <p:nvPr/>
        </p:nvSpPr>
        <p:spPr bwMode="auto">
          <a:xfrm>
            <a:off x="684217" y="447677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7" name="Freeform 1154"/>
          <p:cNvSpPr>
            <a:spLocks/>
          </p:cNvSpPr>
          <p:nvPr/>
        </p:nvSpPr>
        <p:spPr bwMode="auto">
          <a:xfrm>
            <a:off x="665165" y="43497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8" name="Freeform 1156"/>
          <p:cNvSpPr>
            <a:spLocks/>
          </p:cNvSpPr>
          <p:nvPr/>
        </p:nvSpPr>
        <p:spPr bwMode="auto">
          <a:xfrm>
            <a:off x="665165" y="43180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79" name="Freeform 1163"/>
          <p:cNvSpPr>
            <a:spLocks/>
          </p:cNvSpPr>
          <p:nvPr/>
        </p:nvSpPr>
        <p:spPr bwMode="auto">
          <a:xfrm>
            <a:off x="611188" y="415933"/>
            <a:ext cx="6350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0" name="Freeform 1172"/>
          <p:cNvSpPr>
            <a:spLocks/>
          </p:cNvSpPr>
          <p:nvPr/>
        </p:nvSpPr>
        <p:spPr bwMode="auto">
          <a:xfrm>
            <a:off x="582617" y="476253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1" name="Freeform 1177"/>
          <p:cNvSpPr>
            <a:spLocks/>
          </p:cNvSpPr>
          <p:nvPr/>
        </p:nvSpPr>
        <p:spPr bwMode="auto">
          <a:xfrm>
            <a:off x="557217" y="5349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2" name="Freeform 1180"/>
          <p:cNvSpPr>
            <a:spLocks/>
          </p:cNvSpPr>
          <p:nvPr/>
        </p:nvSpPr>
        <p:spPr bwMode="auto">
          <a:xfrm>
            <a:off x="560392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3" name="Line 1187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4" name="Line 1188"/>
          <p:cNvSpPr>
            <a:spLocks noChangeShapeType="1"/>
          </p:cNvSpPr>
          <p:nvPr/>
        </p:nvSpPr>
        <p:spPr bwMode="auto">
          <a:xfrm>
            <a:off x="569915" y="52070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5" name="Freeform 1208"/>
          <p:cNvSpPr>
            <a:spLocks/>
          </p:cNvSpPr>
          <p:nvPr/>
        </p:nvSpPr>
        <p:spPr bwMode="auto">
          <a:xfrm>
            <a:off x="595313" y="55722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6" name="Freeform 1210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7" name="Freeform 1214"/>
          <p:cNvSpPr>
            <a:spLocks/>
          </p:cNvSpPr>
          <p:nvPr/>
        </p:nvSpPr>
        <p:spPr bwMode="auto">
          <a:xfrm>
            <a:off x="595317" y="557221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8" name="Rectangle 1215"/>
          <p:cNvSpPr>
            <a:spLocks noChangeArrowheads="1"/>
          </p:cNvSpPr>
          <p:nvPr/>
        </p:nvSpPr>
        <p:spPr bwMode="auto">
          <a:xfrm>
            <a:off x="595313" y="627071"/>
            <a:ext cx="1587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89" name="Freeform 1217"/>
          <p:cNvSpPr>
            <a:spLocks/>
          </p:cNvSpPr>
          <p:nvPr/>
        </p:nvSpPr>
        <p:spPr bwMode="auto">
          <a:xfrm>
            <a:off x="595313" y="6270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0" name="Freeform 1219"/>
          <p:cNvSpPr>
            <a:spLocks/>
          </p:cNvSpPr>
          <p:nvPr/>
        </p:nvSpPr>
        <p:spPr bwMode="auto">
          <a:xfrm>
            <a:off x="731840" y="54134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1" name="Freeform 1221"/>
          <p:cNvSpPr>
            <a:spLocks/>
          </p:cNvSpPr>
          <p:nvPr/>
        </p:nvSpPr>
        <p:spPr bwMode="auto">
          <a:xfrm>
            <a:off x="731842" y="541346"/>
            <a:ext cx="3175" cy="31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2" name="Freeform 1234"/>
          <p:cNvSpPr>
            <a:spLocks/>
          </p:cNvSpPr>
          <p:nvPr/>
        </p:nvSpPr>
        <p:spPr bwMode="auto">
          <a:xfrm>
            <a:off x="722317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3" name="Line 1237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4" name="Line 1238"/>
          <p:cNvSpPr>
            <a:spLocks noChangeShapeType="1"/>
          </p:cNvSpPr>
          <p:nvPr/>
        </p:nvSpPr>
        <p:spPr bwMode="auto">
          <a:xfrm>
            <a:off x="728663" y="544521"/>
            <a:ext cx="1587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5" name="Freeform 1240"/>
          <p:cNvSpPr>
            <a:spLocks/>
          </p:cNvSpPr>
          <p:nvPr/>
        </p:nvSpPr>
        <p:spPr bwMode="auto">
          <a:xfrm>
            <a:off x="728663" y="541346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6" name="Freeform 1243"/>
          <p:cNvSpPr>
            <a:spLocks/>
          </p:cNvSpPr>
          <p:nvPr/>
        </p:nvSpPr>
        <p:spPr bwMode="auto">
          <a:xfrm>
            <a:off x="728667" y="538171"/>
            <a:ext cx="3175" cy="317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7" name="Freeform 1246"/>
          <p:cNvSpPr>
            <a:spLocks/>
          </p:cNvSpPr>
          <p:nvPr/>
        </p:nvSpPr>
        <p:spPr bwMode="auto">
          <a:xfrm>
            <a:off x="725492" y="547696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8" name="Freeform 1250"/>
          <p:cNvSpPr>
            <a:spLocks/>
          </p:cNvSpPr>
          <p:nvPr/>
        </p:nvSpPr>
        <p:spPr bwMode="auto">
          <a:xfrm>
            <a:off x="731842" y="530225"/>
            <a:ext cx="3175" cy="1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299" name="Freeform 1252"/>
          <p:cNvSpPr>
            <a:spLocks/>
          </p:cNvSpPr>
          <p:nvPr/>
        </p:nvSpPr>
        <p:spPr bwMode="auto">
          <a:xfrm>
            <a:off x="731842" y="527050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5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0" name="Freeform 1255"/>
          <p:cNvSpPr>
            <a:spLocks/>
          </p:cNvSpPr>
          <p:nvPr/>
        </p:nvSpPr>
        <p:spPr bwMode="auto">
          <a:xfrm>
            <a:off x="712792" y="550871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1" name="Rectangle 1256"/>
          <p:cNvSpPr>
            <a:spLocks noChangeArrowheads="1"/>
          </p:cNvSpPr>
          <p:nvPr/>
        </p:nvSpPr>
        <p:spPr bwMode="auto">
          <a:xfrm>
            <a:off x="722315" y="550871"/>
            <a:ext cx="1587" cy="1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2" name="Freeform 1258"/>
          <p:cNvSpPr>
            <a:spLocks/>
          </p:cNvSpPr>
          <p:nvPr/>
        </p:nvSpPr>
        <p:spPr bwMode="auto">
          <a:xfrm>
            <a:off x="722315" y="550871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3" name="Freeform 1266"/>
          <p:cNvSpPr>
            <a:spLocks/>
          </p:cNvSpPr>
          <p:nvPr/>
        </p:nvSpPr>
        <p:spPr bwMode="auto">
          <a:xfrm>
            <a:off x="728663" y="534996"/>
            <a:ext cx="1587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4" name="Freeform 1269"/>
          <p:cNvSpPr>
            <a:spLocks/>
          </p:cNvSpPr>
          <p:nvPr/>
        </p:nvSpPr>
        <p:spPr bwMode="auto">
          <a:xfrm>
            <a:off x="728667" y="530233"/>
            <a:ext cx="3175" cy="4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5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6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7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8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09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0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1" name="Freeform 1277"/>
          <p:cNvSpPr>
            <a:spLocks/>
          </p:cNvSpPr>
          <p:nvPr/>
        </p:nvSpPr>
        <p:spPr bwMode="auto">
          <a:xfrm>
            <a:off x="728663" y="523883"/>
            <a:ext cx="1587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2" name="Freeform 1287"/>
          <p:cNvSpPr>
            <a:spLocks/>
          </p:cNvSpPr>
          <p:nvPr/>
        </p:nvSpPr>
        <p:spPr bwMode="auto">
          <a:xfrm>
            <a:off x="719142" y="514350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3" name="Freeform 1290"/>
          <p:cNvSpPr>
            <a:spLocks/>
          </p:cNvSpPr>
          <p:nvPr/>
        </p:nvSpPr>
        <p:spPr bwMode="auto">
          <a:xfrm>
            <a:off x="719142" y="517527"/>
            <a:ext cx="3175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4" name="Rectangle 1335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5" name="Rectangle 1336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6" name="Rectangle 1337"/>
          <p:cNvSpPr>
            <a:spLocks noChangeArrowheads="1"/>
          </p:cNvSpPr>
          <p:nvPr/>
        </p:nvSpPr>
        <p:spPr bwMode="auto">
          <a:xfrm>
            <a:off x="474665" y="4953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7" name="Rectangle 1340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8" name="Rectangle 1341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19" name="Rectangle 1342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20" name="Rectangle 1343"/>
          <p:cNvSpPr>
            <a:spLocks noChangeArrowheads="1"/>
          </p:cNvSpPr>
          <p:nvPr/>
        </p:nvSpPr>
        <p:spPr bwMode="auto">
          <a:xfrm>
            <a:off x="468314" y="508000"/>
            <a:ext cx="1587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21" name="Rectangle 1344"/>
          <p:cNvSpPr>
            <a:spLocks noChangeArrowheads="1"/>
          </p:cNvSpPr>
          <p:nvPr/>
        </p:nvSpPr>
        <p:spPr bwMode="auto">
          <a:xfrm>
            <a:off x="465140" y="485780"/>
            <a:ext cx="1587" cy="3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975" b="0" i="0">
              <a:latin typeface="Arial Regular" charset="0"/>
            </a:endParaRPr>
          </a:p>
        </p:txBody>
      </p:sp>
      <p:sp>
        <p:nvSpPr>
          <p:cNvPr id="322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941620" y="6107067"/>
            <a:ext cx="2552218" cy="30656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7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Subtitle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 hasCustomPrompt="1"/>
          </p:nvPr>
        </p:nvSpPr>
        <p:spPr>
          <a:xfrm>
            <a:off x="5682073" y="5051785"/>
            <a:ext cx="2821170" cy="104086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125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Presenter Information</a:t>
            </a:r>
          </a:p>
          <a:p>
            <a:pPr lvl="0"/>
            <a:r>
              <a:rPr lang="en-US"/>
              <a:t>Location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4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439761" y="6417310"/>
            <a:ext cx="7064988" cy="301124"/>
          </a:xfrm>
        </p:spPr>
        <p:txBody>
          <a:bodyPr rIns="0" anchor="t" anchorCtr="0">
            <a:normAutofit/>
          </a:bodyPr>
          <a:lstStyle>
            <a:lvl1pPr>
              <a:defRPr b="0"/>
            </a:lvl1pPr>
          </a:lstStyle>
          <a:p>
            <a:pPr algn="r"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7F916C6-2F8A-9B48-84D6-4E092290D0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394" y="4870973"/>
            <a:ext cx="3435132" cy="11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021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512624" y="1189797"/>
            <a:ext cx="6971806" cy="1822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750" b="1" baseline="0">
                <a:solidFill>
                  <a:srgbClr val="021F43"/>
                </a:solidFill>
              </a:defRPr>
            </a:lvl1pPr>
          </a:lstStyle>
          <a:p>
            <a:r>
              <a:rPr lang="en-US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525176" y="3000005"/>
            <a:ext cx="6959257" cy="87588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75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Subtitle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714071" y="4308323"/>
            <a:ext cx="2429933" cy="182880"/>
          </a:xfrm>
          <a:prstGeom prst="rect">
            <a:avLst/>
          </a:prstGeom>
          <a:solidFill>
            <a:srgbClr val="00AD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" y="4309534"/>
            <a:ext cx="6976533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4" marR="0" indent="-86914" algn="l" defTabSz="6857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75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C19461-101F-48F8-AE4D-67C7EA612E7A}"/>
              </a:ext>
            </a:extLst>
          </p:cNvPr>
          <p:cNvGrpSpPr/>
          <p:nvPr userDrawn="1"/>
        </p:nvGrpSpPr>
        <p:grpSpPr>
          <a:xfrm>
            <a:off x="74631" y="6082040"/>
            <a:ext cx="8753319" cy="713721"/>
            <a:chOff x="74631" y="6082040"/>
            <a:chExt cx="8753319" cy="7137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95E3966-07FF-4781-B44C-556C6DE199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0" y="6190515"/>
              <a:ext cx="1969950" cy="50175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7D1AF89-67D9-4740-B859-6DED84461745}"/>
                </a:ext>
              </a:extLst>
            </p:cNvPr>
            <p:cNvGrpSpPr/>
            <p:nvPr userDrawn="1"/>
          </p:nvGrpSpPr>
          <p:grpSpPr>
            <a:xfrm>
              <a:off x="74631" y="6082040"/>
              <a:ext cx="6499188" cy="713721"/>
              <a:chOff x="5136" y="6056105"/>
              <a:chExt cx="6499188" cy="71372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92E0EC9-6158-4E81-99F3-05EE8D06754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4782" y="6152415"/>
                <a:ext cx="1669542" cy="617411"/>
              </a:xfrm>
              <a:prstGeom prst="rect">
                <a:avLst/>
              </a:prstGeom>
            </p:spPr>
          </p:pic>
          <p:pic>
            <p:nvPicPr>
              <p:cNvPr id="17" name="Picture 16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CCF84BF4-3903-4391-B255-5A4BF9F923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8555" y="6211251"/>
                <a:ext cx="2112264" cy="434797"/>
              </a:xfrm>
              <a:prstGeom prst="rect">
                <a:avLst/>
              </a:prstGeom>
            </p:spPr>
          </p:pic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0086455F-5EE4-4EB9-ADA6-16A15A831A28}"/>
                  </a:ext>
                </a:extLst>
              </p:cNvPr>
              <p:cNvSpPr txBox="1"/>
              <p:nvPr userDrawn="1"/>
            </p:nvSpPr>
            <p:spPr>
              <a:xfrm>
                <a:off x="5136" y="6180857"/>
                <a:ext cx="2550048" cy="409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uk-UA" sz="900" b="0" kern="1200" dirty="0"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lt"/>
                    <a:ea typeface="MS PGothic" pitchFamily="34" charset="-128"/>
                    <a:cs typeface="+mn-cs"/>
                  </a:rPr>
                  <a:t>НЕ ДЛЯ ПУБЛІЧНОГО </a:t>
                </a:r>
                <a:endParaRPr lang="en-US" sz="900" b="0" kern="1200" dirty="0">
                  <a:solidFill>
                    <a:schemeClr val="bg1">
                      <a:lumMod val="65000"/>
                    </a:schemeClr>
                  </a:solidFill>
                  <a:effectLst/>
                  <a:latin typeface="+mn-lt"/>
                  <a:ea typeface="MS PGothic" pitchFamily="34" charset="-128"/>
                  <a:cs typeface="+mn-cs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uk-UA" sz="900" b="0" kern="1200" dirty="0"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lt"/>
                    <a:ea typeface="MS PGothic" pitchFamily="34" charset="-128"/>
                    <a:cs typeface="+mn-cs"/>
                  </a:rPr>
                  <a:t>РОЗПОВСЮДЖЕННЯ</a:t>
                </a:r>
              </a:p>
            </p:txBody>
          </p:sp>
          <p:sp>
            <p:nvSpPr>
              <p:cNvPr id="19" name="Slide Number Placeholder 2">
                <a:extLst>
                  <a:ext uri="{FF2B5EF4-FFF2-40B4-BE49-F238E27FC236}">
                    <a16:creationId xmlns:a16="http://schemas.microsoft.com/office/drawing/2014/main" id="{AAE12FBD-7B04-4288-96E4-D1887C1F2CF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2407841" y="6056105"/>
                <a:ext cx="1219280" cy="182135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rebuchet MS" pitchFamily="34" charset="0"/>
                    <a:ea typeface="MS PGothic" pitchFamily="34" charset="-128"/>
                    <a:cs typeface="+mn-cs"/>
                  </a:defRPr>
                </a:lvl9pPr>
              </a:lstStyle>
              <a:p>
                <a:r>
                  <a:rPr lang="en-US" sz="600" b="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+mj-lt"/>
                  </a:rPr>
                  <a:t>IN PARTNERSHIP WITH: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70291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7"/>
            <a:ext cx="9144000" cy="807647"/>
          </a:xfrm>
          <a:prstGeom prst="rect">
            <a:avLst/>
          </a:prstGeom>
          <a:solidFill>
            <a:srgbClr val="00AB5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" y="6499560"/>
            <a:ext cx="552283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01290-045C-480F-860C-F1EFFBDA9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452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7"/>
            <a:ext cx="9144000" cy="807647"/>
          </a:xfrm>
          <a:prstGeom prst="rect">
            <a:avLst/>
          </a:prstGeom>
          <a:solidFill>
            <a:srgbClr val="0064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" y="6499560"/>
            <a:ext cx="552283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AD0CA6-E461-4E39-B8EC-2761C1E88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448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7"/>
            <a:ext cx="9144000" cy="807647"/>
          </a:xfrm>
          <a:prstGeom prst="rect">
            <a:avLst/>
          </a:prstGeom>
          <a:solidFill>
            <a:srgbClr val="03305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" y="6513045"/>
            <a:ext cx="552283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E41C4C-06EB-4948-BF19-EF12C1075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190515"/>
            <a:ext cx="196995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507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100138"/>
            <a:ext cx="9144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4" y="301626"/>
            <a:ext cx="8462029" cy="756707"/>
          </a:xfrm>
        </p:spPr>
        <p:txBody>
          <a:bodyPr anchor="b"/>
          <a:lstStyle>
            <a:lvl1pPr>
              <a:defRPr sz="22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9250" y="1598613"/>
            <a:ext cx="8477250" cy="94179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</a:defRPr>
            </a:lvl2pPr>
          </a:lstStyle>
          <a:p>
            <a:pPr marL="285750" lvl="0" indent="-285750" algn="l" rtl="0" eaLnBrk="1" fontAlgn="base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tabLst>
                <a:tab pos="8402638" algn="r"/>
              </a:tabLst>
            </a:pPr>
            <a:r>
              <a:rPr lang="en-US"/>
              <a:t>Click to edit Master text styles</a:t>
            </a:r>
          </a:p>
          <a:p>
            <a:pPr marL="569913" lvl="1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</a:p>
          <a:p>
            <a:pPr marL="569913" lvl="1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–"/>
            </a:pPr>
            <a:r>
              <a:rPr lang="en-US"/>
              <a:t>Third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357188" y="6350000"/>
            <a:ext cx="5524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100" b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</a:lstStyle>
          <a:p>
            <a:fld id="{D0C53EF0-E817-4E49-A366-6572B14DF0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563" y="6212417"/>
            <a:ext cx="1773400" cy="4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299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5" y="288638"/>
            <a:ext cx="8533067" cy="461819"/>
          </a:xfrm>
        </p:spPr>
        <p:txBody>
          <a:bodyPr anchor="b"/>
          <a:lstStyle>
            <a:lvl1pPr>
              <a:defRPr sz="1238" b="0" i="0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349781" y="968967"/>
            <a:ext cx="8529637" cy="53492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75"/>
            </a:lvl1pPr>
          </a:lstStyle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8591719" y="6363036"/>
            <a:ext cx="552283" cy="35844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5D2E3-3E9E-2D47-9921-23133CD7B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75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49036B-5581-4CEA-80E4-52BBAFF9B6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661759-CC01-4D3D-AC55-F96309B3061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4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F8CD0-E051-49D5-9117-4D52E138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DD0C9-C862-4320-AD57-CA7B4362D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9389B-3FBD-4372-A7E6-C1D8D66A0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377D4-6BBB-4232-A07E-43259FF863FF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2D885-086D-464D-A291-6CDD6ABB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65FC2CC-6D69-49A3-B664-FD26D0DA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71538"/>
            <a:ext cx="7772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47975" y="6356350"/>
            <a:ext cx="5600700" cy="328613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algn="r">
              <a:defRPr sz="1000" b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84213" y="6329363"/>
            <a:ext cx="2133600" cy="365125"/>
          </a:xfrm>
          <a:prstGeom prst="rect">
            <a:avLst/>
          </a:prstGeom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0">
                <a:solidFill>
                  <a:srgbClr val="898C93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1" r:id="rId1"/>
    <p:sldLayoutId id="2147485342" r:id="rId2"/>
    <p:sldLayoutId id="2147485343" r:id="rId3"/>
    <p:sldLayoutId id="2147485353" r:id="rId4"/>
    <p:sldLayoutId id="2147485354" r:id="rId5"/>
    <p:sldLayoutId id="2147485355" r:id="rId6"/>
    <p:sldLayoutId id="2147485368" r:id="rId7"/>
    <p:sldLayoutId id="2147485435" r:id="rId8"/>
    <p:sldLayoutId id="2147485484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cap="all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Font typeface="Wingdings" pitchFamily="2" charset="2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4763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MS PGothic" pitchFamily="34" charset="-128"/>
        </a:defRPr>
      </a:lvl3pPr>
      <a:lvl4pPr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MS PGothic" pitchFamily="34" charset="-128"/>
        </a:defRPr>
      </a:lvl4pPr>
      <a:lvl5pPr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84"/>
          <p:cNvSpPr>
            <a:spLocks/>
          </p:cNvSpPr>
          <p:nvPr/>
        </p:nvSpPr>
        <p:spPr bwMode="auto">
          <a:xfrm flipH="1">
            <a:off x="8189913" y="6323013"/>
            <a:ext cx="349250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0243" name="Freeform 85"/>
          <p:cNvSpPr>
            <a:spLocks/>
          </p:cNvSpPr>
          <p:nvPr/>
        </p:nvSpPr>
        <p:spPr bwMode="auto">
          <a:xfrm flipH="1">
            <a:off x="8545513" y="6146800"/>
            <a:ext cx="246062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301625"/>
            <a:ext cx="8461375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697038"/>
            <a:ext cx="84788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7188" y="6350000"/>
            <a:ext cx="5524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rgbClr val="7F7F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9CE6928-3B2C-45EB-A0C8-97AFF6EB289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8683625" y="620712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03300" y="6356350"/>
            <a:ext cx="5707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pic>
        <p:nvPicPr>
          <p:cNvPr id="10249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6853238" y="6346825"/>
            <a:ext cx="19637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40" r:id="rId1"/>
    <p:sldLayoutId id="2147485483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 cap="all">
          <a:solidFill>
            <a:srgbClr val="595959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71538"/>
            <a:ext cx="7772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9" r:id="rId1"/>
    <p:sldLayoutId id="2147485350" r:id="rId2"/>
    <p:sldLayoutId id="2147485351" r:id="rId3"/>
    <p:sldLayoutId id="2147485397" r:id="rId4"/>
    <p:sldLayoutId id="2147485404" r:id="rId5"/>
    <p:sldLayoutId id="2147485433" r:id="rId6"/>
    <p:sldLayoutId id="2147485434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cap="all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algn="l" rtl="0" eaLnBrk="0" fontAlgn="base" hangingPunct="0">
        <a:spcBef>
          <a:spcPct val="20000"/>
        </a:spcBef>
        <a:spcAft>
          <a:spcPct val="0"/>
        </a:spcAft>
        <a:buClr>
          <a:srgbClr val="00783C"/>
        </a:buClr>
        <a:buFont typeface="Wingdings" pitchFamily="2" charset="2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4763" algn="l" rtl="0" eaLnBrk="0" fontAlgn="base" hangingPunct="0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MS PGothic" pitchFamily="34" charset="-128"/>
        </a:defRPr>
      </a:lvl3pPr>
      <a:lvl4pPr algn="l" rtl="0" eaLnBrk="0" fontAlgn="base" hangingPunct="0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MS PGothic" pitchFamily="34" charset="-128"/>
        </a:defRPr>
      </a:lvl4pPr>
      <a:lvl5pPr algn="l" rtl="0" eaLnBrk="0" fontAlgn="base" hangingPunct="0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84"/>
          <p:cNvSpPr>
            <a:spLocks/>
          </p:cNvSpPr>
          <p:nvPr/>
        </p:nvSpPr>
        <p:spPr bwMode="auto">
          <a:xfrm flipH="1">
            <a:off x="8189913" y="6323013"/>
            <a:ext cx="349250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5123" name="Freeform 85"/>
          <p:cNvSpPr>
            <a:spLocks/>
          </p:cNvSpPr>
          <p:nvPr/>
        </p:nvSpPr>
        <p:spPr bwMode="auto">
          <a:xfrm flipH="1">
            <a:off x="8545513" y="6146800"/>
            <a:ext cx="246062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301625"/>
            <a:ext cx="8461375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697038"/>
            <a:ext cx="84788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7188" y="6350000"/>
            <a:ext cx="5524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rgbClr val="7F7F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FAD16C-D410-41E4-8C1A-4A2AED06D9E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8683625" y="620712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03300" y="6356350"/>
            <a:ext cx="5707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pic>
        <p:nvPicPr>
          <p:cNvPr id="5129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6853238" y="6346825"/>
            <a:ext cx="19637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27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6" r:id="rId1"/>
    <p:sldLayoutId id="2147485457" r:id="rId2"/>
    <p:sldLayoutId id="2147485458" r:id="rId3"/>
    <p:sldLayoutId id="2147485459" r:id="rId4"/>
    <p:sldLayoutId id="2147485460" r:id="rId5"/>
    <p:sldLayoutId id="2147485463" r:id="rId6"/>
    <p:sldLayoutId id="2147485477" r:id="rId7"/>
    <p:sldLayoutId id="2147485476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 cap="all">
          <a:solidFill>
            <a:srgbClr val="021F43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021F43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021F43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021F43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021F43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47475" y="6356358"/>
            <a:ext cx="5601368" cy="327861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algn="r">
              <a:defRPr sz="75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algn="r">
              <a:defRPr/>
            </a:pPr>
            <a:r>
              <a:rPr lang="en-US" dirty="0"/>
              <a:t>Confidential &amp; for IFC Staff Only Working Draft – Discussion Paper Only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16811" y="6329621"/>
            <a:ext cx="2201255" cy="365125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algn="l">
              <a:defRPr sz="75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7C7BB3A-C46E-E548-AB95-B17105378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6808" y="182361"/>
            <a:ext cx="7772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A002936-8E5D-6F4B-8746-3867B21D1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6809" y="1246190"/>
            <a:ext cx="7841392" cy="484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36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8" r:id="rId1"/>
    <p:sldLayoutId id="2147485519" r:id="rId2"/>
    <p:sldLayoutId id="2147485520" r:id="rId3"/>
    <p:sldLayoutId id="2147485521" r:id="rId4"/>
    <p:sldLayoutId id="2147485523" r:id="rId5"/>
    <p:sldLayoutId id="2147485524" r:id="rId6"/>
    <p:sldLayoutId id="2147485525" r:id="rId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0" i="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5pPr>
      <a:lvl6pPr marL="342892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6pPr>
      <a:lvl7pPr marL="685783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7pPr>
      <a:lvl8pPr marL="1028675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8pPr>
      <a:lvl9pPr marL="1371566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9pPr>
    </p:titleStyle>
    <p:bodyStyle>
      <a:lvl1pPr marL="0" indent="0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Font typeface="Wingdings" pitchFamily="2" charset="2"/>
        <a:buNone/>
        <a:defRPr sz="1350">
          <a:solidFill>
            <a:schemeClr val="tx1"/>
          </a:solidFill>
          <a:latin typeface="+mn-lt"/>
        </a:defRPr>
      </a:lvl2pPr>
      <a:lvl3pPr marL="3572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</a:defRPr>
      </a:lvl3pPr>
      <a:lvl4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</a:defRPr>
      </a:lvl4pPr>
      <a:lvl5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</a:defRPr>
      </a:lvl5pPr>
      <a:lvl6pPr marL="1885903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6pPr>
      <a:lvl7pPr marL="2228795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7pPr>
      <a:lvl8pPr marL="2571686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8pPr>
      <a:lvl9pPr marL="2914577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47475" y="6356358"/>
            <a:ext cx="5601368" cy="327861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algn="r">
              <a:defRPr sz="75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algn="r">
              <a:defRPr/>
            </a:pPr>
            <a:r>
              <a:rPr lang="en-US" dirty="0"/>
              <a:t>Confidential &amp; for IFC Staff Only Working Draft – Discussion Paper Only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16811" y="6329621"/>
            <a:ext cx="2201255" cy="365125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algn="l">
              <a:defRPr sz="75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7C7BB3A-C46E-E548-AB95-B17105378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6808" y="182361"/>
            <a:ext cx="7772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A002936-8E5D-6F4B-8746-3867B21D1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6809" y="1246190"/>
            <a:ext cx="7841392" cy="484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550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8" r:id="rId1"/>
    <p:sldLayoutId id="2147485529" r:id="rId2"/>
    <p:sldLayoutId id="2147485530" r:id="rId3"/>
    <p:sldLayoutId id="2147485531" r:id="rId4"/>
    <p:sldLayoutId id="2147485533" r:id="rId5"/>
    <p:sldLayoutId id="2147485534" r:id="rId6"/>
    <p:sldLayoutId id="2147485535" r:id="rId7"/>
    <p:sldLayoutId id="2147485536" r:id="rId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0" i="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5pPr>
      <a:lvl6pPr marL="342892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6pPr>
      <a:lvl7pPr marL="685783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7pPr>
      <a:lvl8pPr marL="1028675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8pPr>
      <a:lvl9pPr marL="1371566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9pPr>
    </p:titleStyle>
    <p:bodyStyle>
      <a:lvl1pPr marL="0" indent="0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Font typeface="Wingdings" pitchFamily="2" charset="2"/>
        <a:buNone/>
        <a:defRPr sz="1350">
          <a:solidFill>
            <a:schemeClr val="tx1"/>
          </a:solidFill>
          <a:latin typeface="+mn-lt"/>
        </a:defRPr>
      </a:lvl2pPr>
      <a:lvl3pPr marL="3572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</a:defRPr>
      </a:lvl3pPr>
      <a:lvl4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</a:defRPr>
      </a:lvl4pPr>
      <a:lvl5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</a:defRPr>
      </a:lvl5pPr>
      <a:lvl6pPr marL="1885903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6pPr>
      <a:lvl7pPr marL="2228795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7pPr>
      <a:lvl8pPr marL="2571686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8pPr>
      <a:lvl9pPr marL="2914577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47475" y="6356358"/>
            <a:ext cx="5601368" cy="327861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algn="r">
              <a:defRPr sz="75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algn="r">
              <a:defRPr/>
            </a:pPr>
            <a:r>
              <a:rPr lang="en-US" dirty="0"/>
              <a:t>Confidential &amp; for IFC Staff Only Working Draft – Discussion Paper Only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16811" y="6329621"/>
            <a:ext cx="2201255" cy="365125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algn="l">
              <a:defRPr sz="75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7C7BB3A-C46E-E548-AB95-B17105378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6808" y="182361"/>
            <a:ext cx="7772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A002936-8E5D-6F4B-8746-3867B21D1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6809" y="1246190"/>
            <a:ext cx="7841392" cy="484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911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8" r:id="rId1"/>
    <p:sldLayoutId id="2147485539" r:id="rId2"/>
    <p:sldLayoutId id="2147485540" r:id="rId3"/>
    <p:sldLayoutId id="2147485541" r:id="rId4"/>
    <p:sldLayoutId id="2147485543" r:id="rId5"/>
    <p:sldLayoutId id="2147485544" r:id="rId6"/>
    <p:sldLayoutId id="2147485545" r:id="rId7"/>
    <p:sldLayoutId id="2147485546" r:id="rId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0" i="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5pPr>
      <a:lvl6pPr marL="342892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6pPr>
      <a:lvl7pPr marL="685783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7pPr>
      <a:lvl8pPr marL="1028675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8pPr>
      <a:lvl9pPr marL="1371566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9pPr>
    </p:titleStyle>
    <p:bodyStyle>
      <a:lvl1pPr marL="0" indent="0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Font typeface="Wingdings" pitchFamily="2" charset="2"/>
        <a:buNone/>
        <a:defRPr sz="1350">
          <a:solidFill>
            <a:schemeClr val="tx1"/>
          </a:solidFill>
          <a:latin typeface="+mn-lt"/>
        </a:defRPr>
      </a:lvl2pPr>
      <a:lvl3pPr marL="3572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</a:defRPr>
      </a:lvl3pPr>
      <a:lvl4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</a:defRPr>
      </a:lvl4pPr>
      <a:lvl5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</a:defRPr>
      </a:lvl5pPr>
      <a:lvl6pPr marL="1885903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6pPr>
      <a:lvl7pPr marL="2228795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7pPr>
      <a:lvl8pPr marL="2571686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8pPr>
      <a:lvl9pPr marL="2914577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47475" y="6356358"/>
            <a:ext cx="5601368" cy="327861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algn="r">
              <a:defRPr sz="75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algn="r">
              <a:defRPr/>
            </a:pPr>
            <a:r>
              <a:rPr lang="en-US"/>
              <a:t>Confidential &amp; for IFC Staff Only Working Draft – Discussion Paper Only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16811" y="6329621"/>
            <a:ext cx="2201255" cy="365125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algn="l">
              <a:defRPr sz="75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7C7BB3A-C46E-E548-AB95-B17105378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6808" y="182361"/>
            <a:ext cx="7772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A002936-8E5D-6F4B-8746-3867B21D1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6809" y="1246190"/>
            <a:ext cx="7841392" cy="484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72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8" r:id="rId1"/>
    <p:sldLayoutId id="2147485549" r:id="rId2"/>
    <p:sldLayoutId id="2147485550" r:id="rId3"/>
    <p:sldLayoutId id="2147485551" r:id="rId4"/>
    <p:sldLayoutId id="2147485553" r:id="rId5"/>
    <p:sldLayoutId id="2147485554" r:id="rId6"/>
    <p:sldLayoutId id="2147485555" r:id="rId7"/>
    <p:sldLayoutId id="2147485556" r:id="rId8"/>
    <p:sldLayoutId id="2147485557" r:id="rId9"/>
    <p:sldLayoutId id="2147485558" r:id="rId1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0" i="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5pPr>
      <a:lvl6pPr marL="342892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6pPr>
      <a:lvl7pPr marL="685783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7pPr>
      <a:lvl8pPr marL="1028675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8pPr>
      <a:lvl9pPr marL="1371566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014C6D"/>
          </a:solidFill>
          <a:latin typeface="Trebuchet MS" pitchFamily="34" charset="0"/>
        </a:defRPr>
      </a:lvl9pPr>
    </p:titleStyle>
    <p:bodyStyle>
      <a:lvl1pPr marL="0" indent="0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Font typeface="Wingdings" pitchFamily="2" charset="2"/>
        <a:buNone/>
        <a:defRPr sz="1350">
          <a:solidFill>
            <a:schemeClr val="tx1"/>
          </a:solidFill>
          <a:latin typeface="+mn-lt"/>
        </a:defRPr>
      </a:lvl2pPr>
      <a:lvl3pPr marL="3572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</a:defRPr>
      </a:lvl3pPr>
      <a:lvl4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</a:defRPr>
      </a:lvl4pPr>
      <a:lvl5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350">
          <a:solidFill>
            <a:schemeClr val="tx1"/>
          </a:solidFill>
          <a:latin typeface="+mn-lt"/>
        </a:defRPr>
      </a:lvl5pPr>
      <a:lvl6pPr marL="1885903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6pPr>
      <a:lvl7pPr marL="2228795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7pPr>
      <a:lvl8pPr marL="2571686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8pPr>
      <a:lvl9pPr marL="2914577" indent="-171446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84"/>
          <p:cNvSpPr>
            <a:spLocks/>
          </p:cNvSpPr>
          <p:nvPr/>
        </p:nvSpPr>
        <p:spPr bwMode="auto">
          <a:xfrm flipH="1">
            <a:off x="8189913" y="6323013"/>
            <a:ext cx="349250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1" name="Freeform 85"/>
          <p:cNvSpPr>
            <a:spLocks/>
          </p:cNvSpPr>
          <p:nvPr/>
        </p:nvSpPr>
        <p:spPr bwMode="auto">
          <a:xfrm flipH="1">
            <a:off x="8545513" y="6146800"/>
            <a:ext cx="246062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301625"/>
            <a:ext cx="8461375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697038"/>
            <a:ext cx="84788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7188" y="6350000"/>
            <a:ext cx="5524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rgbClr val="7F7F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641CB6E-006A-41D0-A2EE-A32C0081871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8683625" y="620712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03300" y="6356350"/>
            <a:ext cx="5707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pic>
        <p:nvPicPr>
          <p:cNvPr id="2057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6853238" y="6346825"/>
            <a:ext cx="19637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44" r:id="rId1"/>
    <p:sldLayoutId id="2147485357" r:id="rId2"/>
    <p:sldLayoutId id="2147485358" r:id="rId3"/>
    <p:sldLayoutId id="2147485359" r:id="rId4"/>
    <p:sldLayoutId id="2147485360" r:id="rId5"/>
    <p:sldLayoutId id="2147485361" r:id="rId6"/>
    <p:sldLayoutId id="2147485439" r:id="rId7"/>
    <p:sldLayoutId id="2147485440" r:id="rId8"/>
    <p:sldLayoutId id="2147485441" r:id="rId9"/>
    <p:sldLayoutId id="2147485442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 cap="all">
          <a:solidFill>
            <a:srgbClr val="595959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6853238" y="6346825"/>
            <a:ext cx="19637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Freeform 84"/>
          <p:cNvSpPr>
            <a:spLocks/>
          </p:cNvSpPr>
          <p:nvPr/>
        </p:nvSpPr>
        <p:spPr bwMode="auto">
          <a:xfrm flipH="1">
            <a:off x="8189913" y="6323013"/>
            <a:ext cx="349250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076" name="Freeform 85"/>
          <p:cNvSpPr>
            <a:spLocks/>
          </p:cNvSpPr>
          <p:nvPr/>
        </p:nvSpPr>
        <p:spPr bwMode="auto">
          <a:xfrm flipH="1">
            <a:off x="8545513" y="6146800"/>
            <a:ext cx="246062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301625"/>
            <a:ext cx="8461375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697038"/>
            <a:ext cx="84788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7188" y="6350000"/>
            <a:ext cx="5524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rgbClr val="7F7F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9F068A3-9590-4C6B-B66A-824D20FF79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8683625" y="620712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03300" y="6356350"/>
            <a:ext cx="5707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5" r:id="rId1"/>
    <p:sldLayoutId id="2147485346" r:id="rId2"/>
    <p:sldLayoutId id="2147485362" r:id="rId3"/>
    <p:sldLayoutId id="2147485363" r:id="rId4"/>
    <p:sldLayoutId id="2147485364" r:id="rId5"/>
    <p:sldLayoutId id="2147485365" r:id="rId6"/>
    <p:sldLayoutId id="2147485366" r:id="rId7"/>
    <p:sldLayoutId id="2147485367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 cap="all">
          <a:solidFill>
            <a:srgbClr val="595959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84"/>
          <p:cNvSpPr>
            <a:spLocks/>
          </p:cNvSpPr>
          <p:nvPr/>
        </p:nvSpPr>
        <p:spPr bwMode="auto">
          <a:xfrm flipH="1">
            <a:off x="8189913" y="6323013"/>
            <a:ext cx="349250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099" name="Freeform 85"/>
          <p:cNvSpPr>
            <a:spLocks/>
          </p:cNvSpPr>
          <p:nvPr/>
        </p:nvSpPr>
        <p:spPr bwMode="auto">
          <a:xfrm flipH="1">
            <a:off x="8545513" y="6146800"/>
            <a:ext cx="246062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301625"/>
            <a:ext cx="8461375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697038"/>
            <a:ext cx="84788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7188" y="6350000"/>
            <a:ext cx="5524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rgbClr val="7F7F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EFFD04F-BB37-4DA4-8564-171264C1533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8683625" y="620712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03300" y="6356350"/>
            <a:ext cx="5707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pic>
        <p:nvPicPr>
          <p:cNvPr id="4105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6853238" y="6346825"/>
            <a:ext cx="19637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29" r:id="rId1"/>
    <p:sldLayoutId id="2147485330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 cap="all">
          <a:solidFill>
            <a:srgbClr val="595959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84"/>
          <p:cNvSpPr>
            <a:spLocks/>
          </p:cNvSpPr>
          <p:nvPr/>
        </p:nvSpPr>
        <p:spPr bwMode="auto">
          <a:xfrm flipH="1">
            <a:off x="8189913" y="6323013"/>
            <a:ext cx="349250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5123" name="Freeform 85"/>
          <p:cNvSpPr>
            <a:spLocks/>
          </p:cNvSpPr>
          <p:nvPr/>
        </p:nvSpPr>
        <p:spPr bwMode="auto">
          <a:xfrm flipH="1">
            <a:off x="8545513" y="6146800"/>
            <a:ext cx="246062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301625"/>
            <a:ext cx="8461375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697038"/>
            <a:ext cx="84788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7188" y="6350000"/>
            <a:ext cx="5524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rgbClr val="7F7F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FAD16C-D410-41E4-8C1A-4A2AED06D9E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8683625" y="620712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03300" y="6356350"/>
            <a:ext cx="5707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pic>
        <p:nvPicPr>
          <p:cNvPr id="5129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6853238" y="6346825"/>
            <a:ext cx="19637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31" r:id="rId1"/>
    <p:sldLayoutId id="2147485332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 cap="all">
          <a:solidFill>
            <a:srgbClr val="021F43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021F43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021F43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021F43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021F43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84"/>
          <p:cNvSpPr>
            <a:spLocks/>
          </p:cNvSpPr>
          <p:nvPr/>
        </p:nvSpPr>
        <p:spPr bwMode="auto">
          <a:xfrm flipH="1">
            <a:off x="8189913" y="6323013"/>
            <a:ext cx="349250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147" name="Freeform 85"/>
          <p:cNvSpPr>
            <a:spLocks/>
          </p:cNvSpPr>
          <p:nvPr/>
        </p:nvSpPr>
        <p:spPr bwMode="auto">
          <a:xfrm flipH="1">
            <a:off x="8545513" y="6146800"/>
            <a:ext cx="246062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301625"/>
            <a:ext cx="8461375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697038"/>
            <a:ext cx="84788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7188" y="6350000"/>
            <a:ext cx="5524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rgbClr val="7F7F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7451997-3AC1-49A2-8B77-056DF92819E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8683625" y="620712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03300" y="6356350"/>
            <a:ext cx="5707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pic>
        <p:nvPicPr>
          <p:cNvPr id="6153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6853238" y="6346825"/>
            <a:ext cx="19637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33" r:id="rId1"/>
    <p:sldLayoutId id="2147485334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 cap="all">
          <a:solidFill>
            <a:srgbClr val="595959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84"/>
          <p:cNvSpPr>
            <a:spLocks/>
          </p:cNvSpPr>
          <p:nvPr/>
        </p:nvSpPr>
        <p:spPr bwMode="auto">
          <a:xfrm flipH="1">
            <a:off x="8189913" y="6323013"/>
            <a:ext cx="349250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171" name="Freeform 85"/>
          <p:cNvSpPr>
            <a:spLocks/>
          </p:cNvSpPr>
          <p:nvPr/>
        </p:nvSpPr>
        <p:spPr bwMode="auto">
          <a:xfrm flipH="1">
            <a:off x="8545513" y="6146800"/>
            <a:ext cx="246062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301625"/>
            <a:ext cx="8461375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697038"/>
            <a:ext cx="84788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7188" y="6350000"/>
            <a:ext cx="5524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rgbClr val="7F7F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AF55A81-9453-4491-BE5A-DF6B3C698D0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175" name="TextBox 7"/>
          <p:cNvSpPr txBox="1">
            <a:spLocks noChangeArrowheads="1"/>
          </p:cNvSpPr>
          <p:nvPr/>
        </p:nvSpPr>
        <p:spPr bwMode="auto">
          <a:xfrm>
            <a:off x="8683625" y="620712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03300" y="6356350"/>
            <a:ext cx="5707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pic>
        <p:nvPicPr>
          <p:cNvPr id="717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6853238" y="6346825"/>
            <a:ext cx="19637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47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 cap="all">
          <a:solidFill>
            <a:srgbClr val="595959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84"/>
          <p:cNvSpPr>
            <a:spLocks/>
          </p:cNvSpPr>
          <p:nvPr/>
        </p:nvSpPr>
        <p:spPr bwMode="auto">
          <a:xfrm flipH="1">
            <a:off x="8189913" y="6323013"/>
            <a:ext cx="349250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8195" name="Freeform 85"/>
          <p:cNvSpPr>
            <a:spLocks/>
          </p:cNvSpPr>
          <p:nvPr/>
        </p:nvSpPr>
        <p:spPr bwMode="auto">
          <a:xfrm flipH="1">
            <a:off x="8545513" y="6146800"/>
            <a:ext cx="246062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301625"/>
            <a:ext cx="8461375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697038"/>
            <a:ext cx="84788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7188" y="6350000"/>
            <a:ext cx="5524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rgbClr val="7F7F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DD325FB-96C3-473B-8792-63D244D4457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8683625" y="620712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03300" y="6356350"/>
            <a:ext cx="5707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pic>
        <p:nvPicPr>
          <p:cNvPr id="820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6853238" y="6346825"/>
            <a:ext cx="19637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35" r:id="rId1"/>
    <p:sldLayoutId id="2147485348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 cap="all">
          <a:solidFill>
            <a:srgbClr val="595959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84"/>
          <p:cNvSpPr>
            <a:spLocks/>
          </p:cNvSpPr>
          <p:nvPr/>
        </p:nvSpPr>
        <p:spPr bwMode="auto">
          <a:xfrm flipH="1">
            <a:off x="8189913" y="6323013"/>
            <a:ext cx="349250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219" name="Freeform 85"/>
          <p:cNvSpPr>
            <a:spLocks/>
          </p:cNvSpPr>
          <p:nvPr/>
        </p:nvSpPr>
        <p:spPr bwMode="auto">
          <a:xfrm flipH="1">
            <a:off x="8545513" y="6146800"/>
            <a:ext cx="246062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301625"/>
            <a:ext cx="8461375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697038"/>
            <a:ext cx="84788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7188" y="6350000"/>
            <a:ext cx="5524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rgbClr val="7F7F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F918D27-3143-4C32-985A-60A801B1FC6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8683625" y="620712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03300" y="6356350"/>
            <a:ext cx="5707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 &amp; for IFC Staff Only Working Draft – Discussion Paper Only</a:t>
            </a:r>
            <a:endParaRPr lang="en-US" dirty="0"/>
          </a:p>
        </p:txBody>
      </p:sp>
      <p:pic>
        <p:nvPicPr>
          <p:cNvPr id="9225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5"/>
          <a:stretch>
            <a:fillRect/>
          </a:stretch>
        </p:blipFill>
        <p:spPr bwMode="auto">
          <a:xfrm>
            <a:off x="6853238" y="6346825"/>
            <a:ext cx="19637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36" r:id="rId1"/>
    <p:sldLayoutId id="2147485337" r:id="rId2"/>
    <p:sldLayoutId id="2147485338" r:id="rId3"/>
    <p:sldLayoutId id="2147485339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 cap="all">
          <a:solidFill>
            <a:srgbClr val="595959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c7/2jghw4hx3cd_1vq96bhvcl300000gn/T/com.microsoft.Word/WebArchiveCopyPasteTempFiles/SLB-table-2-2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D8EC1D-A510-174E-908A-DC116ADB9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271"/>
            <a:ext cx="9144000" cy="40867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39126" y="4171953"/>
            <a:ext cx="138564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21F43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4B28747A-B433-8846-8B95-EB6D57D3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51" y="1214301"/>
            <a:ext cx="7955872" cy="1978342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EAP ESG ADVISORY WEBINAR SERIES #2</a:t>
            </a:r>
            <a:br>
              <a:rPr lang="en-US" sz="1800" b="0" dirty="0">
                <a:solidFill>
                  <a:schemeClr val="bg1"/>
                </a:solidFill>
                <a:latin typeface="+mn-lt"/>
              </a:rPr>
            </a:br>
            <a:r>
              <a:rPr lang="en-US" sz="1800" b="0" dirty="0">
                <a:solidFill>
                  <a:schemeClr val="bg1"/>
                </a:solidFill>
                <a:latin typeface="+mn-lt"/>
              </a:rPr>
              <a:t>TRAINING-OF-TRAINERS</a:t>
            </a:r>
            <a:br>
              <a:rPr lang="en-US" sz="2400" dirty="0">
                <a:solidFill>
                  <a:schemeClr val="bg1"/>
                </a:solidFill>
                <a:latin typeface="+mn-lt"/>
              </a:rPr>
            </a:b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r>
              <a:rPr lang="en-US" sz="2600" dirty="0">
                <a:solidFill>
                  <a:schemeClr val="bg1"/>
                </a:solidFill>
                <a:latin typeface="+mn-lt"/>
              </a:rPr>
              <a:t>Attracting capital through disclosure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4A875C-25E7-45CC-918F-BCFE0A8662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216" y="3468796"/>
            <a:ext cx="7671215" cy="742475"/>
          </a:xfrm>
        </p:spPr>
        <p:txBody>
          <a:bodyPr>
            <a:normAutofit/>
          </a:bodyPr>
          <a:lstStyle/>
          <a:p>
            <a:r>
              <a:rPr lang="en-US" sz="1800" cap="none" dirty="0">
                <a:solidFill>
                  <a:schemeClr val="bg1"/>
                </a:solidFill>
              </a:rPr>
              <a:t>Jerome Lavigne-</a:t>
            </a:r>
            <a:r>
              <a:rPr lang="en-US" sz="1800" cap="none" dirty="0" err="1">
                <a:solidFill>
                  <a:schemeClr val="bg1"/>
                </a:solidFill>
              </a:rPr>
              <a:t>Delville</a:t>
            </a:r>
            <a:endParaRPr lang="en-US" sz="1800" cap="none" dirty="0">
              <a:solidFill>
                <a:schemeClr val="bg1"/>
              </a:solidFill>
            </a:endParaRPr>
          </a:p>
          <a:p>
            <a:r>
              <a:rPr lang="en-US" sz="1800" cap="none" dirty="0">
                <a:solidFill>
                  <a:schemeClr val="bg1"/>
                </a:solidFill>
              </a:rPr>
              <a:t>Senior Consultant, IFC</a:t>
            </a:r>
          </a:p>
        </p:txBody>
      </p:sp>
    </p:spTree>
    <p:extLst>
      <p:ext uri="{BB962C8B-B14F-4D97-AF65-F5344CB8AC3E}">
        <p14:creationId xmlns:p14="http://schemas.microsoft.com/office/powerpoint/2010/main" val="1371326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1C286-258A-4B9A-9903-F7EE1559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IFC FRAMEWORK FOR TRANSPARENCY and disclosure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6C934-56B2-45E1-B05F-855A57D30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C009A-D183-4B06-A7F0-ADEC358427F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98A793-1A41-064B-8BF5-7BAB71951E51}"/>
              </a:ext>
            </a:extLst>
          </p:cNvPr>
          <p:cNvSpPr/>
          <p:nvPr/>
        </p:nvSpPr>
        <p:spPr>
          <a:xfrm>
            <a:off x="524883" y="1714027"/>
            <a:ext cx="8114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/>
              <a:t>Framework built on three pillars of strategy, governance and performance provides a ready-made framework for sustainable finance</a:t>
            </a:r>
            <a:endParaRPr lang="en-US" sz="1800" b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F6FA00-1FCE-EC4F-8BFB-81106E95C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73" t="2973" r="20394" b="1975"/>
          <a:stretch/>
        </p:blipFill>
        <p:spPr>
          <a:xfrm>
            <a:off x="5316474" y="2784143"/>
            <a:ext cx="3327335" cy="3153519"/>
          </a:xfrm>
          <a:prstGeom prst="rect">
            <a:avLst/>
          </a:prstGeom>
        </p:spPr>
      </p:pic>
      <p:sp>
        <p:nvSpPr>
          <p:cNvPr id="17" name="Rettangolo 12">
            <a:extLst>
              <a:ext uri="{FF2B5EF4-FFF2-40B4-BE49-F238E27FC236}">
                <a16:creationId xmlns:a16="http://schemas.microsoft.com/office/drawing/2014/main" id="{007AD78B-8E93-214E-AFAC-662B4BD3E4E6}"/>
              </a:ext>
            </a:extLst>
          </p:cNvPr>
          <p:cNvSpPr/>
          <p:nvPr/>
        </p:nvSpPr>
        <p:spPr>
          <a:xfrm>
            <a:off x="524884" y="1113986"/>
            <a:ext cx="8114115" cy="346364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Enabling Sustainable Corporate Finance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E2C069-8B88-544F-B73D-9B0A83DCE3B3}"/>
              </a:ext>
            </a:extLst>
          </p:cNvPr>
          <p:cNvSpPr/>
          <p:nvPr/>
        </p:nvSpPr>
        <p:spPr>
          <a:xfrm>
            <a:off x="524883" y="2783822"/>
            <a:ext cx="46527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/>
              <a:t>As contemplated in emerging models for sustainable corporate finance, the framework guides companies to: </a:t>
            </a:r>
          </a:p>
          <a:p>
            <a:endParaRPr lang="en-GB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/>
              <a:t>Set </a:t>
            </a:r>
            <a:r>
              <a:rPr lang="en-GB" dirty="0"/>
              <a:t>strategic goals and targets </a:t>
            </a:r>
            <a:r>
              <a:rPr lang="en-GB" b="0" dirty="0"/>
              <a:t>on material sustainability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/>
              <a:t>Incorporate sustainability issues in </a:t>
            </a:r>
            <a:r>
              <a:rPr lang="en-GB" dirty="0"/>
              <a:t>corporate governance oversight and controls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/>
              <a:t>account and report on </a:t>
            </a:r>
            <a:r>
              <a:rPr lang="en-GB" dirty="0"/>
              <a:t>performance</a:t>
            </a:r>
            <a:r>
              <a:rPr lang="en-GB" b="0" dirty="0"/>
              <a:t> </a:t>
            </a:r>
          </a:p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676506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5412A0-4E0E-C241-B0A3-3BD948EE783A}"/>
              </a:ext>
            </a:extLst>
          </p:cNvPr>
          <p:cNvSpPr/>
          <p:nvPr/>
        </p:nvSpPr>
        <p:spPr bwMode="auto">
          <a:xfrm>
            <a:off x="6650182" y="5401376"/>
            <a:ext cx="2493818" cy="14552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81C286-258A-4B9A-9903-F7EE1559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IFC FRAMEWORK FOR TRANSPARENCY and disclosure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6C934-56B2-45E1-B05F-855A57D30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C009A-D183-4B06-A7F0-ADEC358427F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F94EF9-94C3-2C46-8797-E7BE8EF0C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0" t="12977" r="3923" b="9137"/>
          <a:stretch/>
        </p:blipFill>
        <p:spPr>
          <a:xfrm>
            <a:off x="524883" y="1852437"/>
            <a:ext cx="8086712" cy="4552887"/>
          </a:xfrm>
          <a:prstGeom prst="rect">
            <a:avLst/>
          </a:prstGeom>
        </p:spPr>
      </p:pic>
      <p:sp>
        <p:nvSpPr>
          <p:cNvPr id="8" name="Rettangolo 12">
            <a:extLst>
              <a:ext uri="{FF2B5EF4-FFF2-40B4-BE49-F238E27FC236}">
                <a16:creationId xmlns:a16="http://schemas.microsoft.com/office/drawing/2014/main" id="{25B6A0C3-E615-9141-813A-05E7BAB43D50}"/>
              </a:ext>
            </a:extLst>
          </p:cNvPr>
          <p:cNvSpPr/>
          <p:nvPr/>
        </p:nvSpPr>
        <p:spPr>
          <a:xfrm>
            <a:off x="524884" y="1113986"/>
            <a:ext cx="8114115" cy="346364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Enabling Sustainable Corporate Finance</a:t>
            </a:r>
          </a:p>
        </p:txBody>
      </p:sp>
    </p:spTree>
    <p:extLst>
      <p:ext uri="{BB962C8B-B14F-4D97-AF65-F5344CB8AC3E}">
        <p14:creationId xmlns:p14="http://schemas.microsoft.com/office/powerpoint/2010/main" val="182445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22D8CD-68E0-0F4C-9E9C-7EB7A154C2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CAD2C3-0BCF-AB45-AA27-E8B14B9D9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643" y="1721921"/>
            <a:ext cx="5984295" cy="437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12">
            <a:extLst>
              <a:ext uri="{FF2B5EF4-FFF2-40B4-BE49-F238E27FC236}">
                <a16:creationId xmlns:a16="http://schemas.microsoft.com/office/drawing/2014/main" id="{0296473B-0415-B54D-B49C-2BEDEE00CBEF}"/>
              </a:ext>
            </a:extLst>
          </p:cNvPr>
          <p:cNvSpPr/>
          <p:nvPr/>
        </p:nvSpPr>
        <p:spPr>
          <a:xfrm>
            <a:off x="524884" y="1113986"/>
            <a:ext cx="8114115" cy="346364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Comparing with the Sustainability-Linked Bond Principles 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FCC153B-ED40-AF4A-BE7F-4B6D6611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</p:spPr>
        <p:txBody>
          <a:bodyPr>
            <a:noAutofit/>
          </a:bodyPr>
          <a:lstStyle/>
          <a:p>
            <a:r>
              <a:rPr lang="en-US" b="1" dirty="0"/>
              <a:t>IFC FRAMEWORK FOR TRANSPARENCY and disclosure</a:t>
            </a:r>
          </a:p>
        </p:txBody>
      </p:sp>
    </p:spTree>
    <p:extLst>
      <p:ext uri="{BB962C8B-B14F-4D97-AF65-F5344CB8AC3E}">
        <p14:creationId xmlns:p14="http://schemas.microsoft.com/office/powerpoint/2010/main" val="430453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DF1E45-AE77-4040-A03A-696469DD34F8}"/>
              </a:ext>
            </a:extLst>
          </p:cNvPr>
          <p:cNvSpPr/>
          <p:nvPr/>
        </p:nvSpPr>
        <p:spPr bwMode="auto">
          <a:xfrm>
            <a:off x="7006442" y="5379003"/>
            <a:ext cx="2137558" cy="14552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6C934-56B2-45E1-B05F-855A57D30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C009A-D183-4B06-A7F0-ADEC358427F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C8B4E36-5952-AE4A-800A-2261889A5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84" y="1019665"/>
            <a:ext cx="111956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Table showing sustainability-linked bond issuance year to date">
            <a:extLst>
              <a:ext uri="{FF2B5EF4-FFF2-40B4-BE49-F238E27FC236}">
                <a16:creationId xmlns:a16="http://schemas.microsoft.com/office/drawing/2014/main" id="{D6F45F0D-5554-D44F-92C5-0C3BC9D09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45"/>
          <a:stretch>
            <a:fillRect/>
          </a:stretch>
        </p:blipFill>
        <p:spPr bwMode="auto">
          <a:xfrm>
            <a:off x="524883" y="1556369"/>
            <a:ext cx="8114115" cy="530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2">
            <a:extLst>
              <a:ext uri="{FF2B5EF4-FFF2-40B4-BE49-F238E27FC236}">
                <a16:creationId xmlns:a16="http://schemas.microsoft.com/office/drawing/2014/main" id="{7A701301-F13F-BD44-B6DA-13D1A82B1B3D}"/>
              </a:ext>
            </a:extLst>
          </p:cNvPr>
          <p:cNvSpPr/>
          <p:nvPr/>
        </p:nvSpPr>
        <p:spPr>
          <a:xfrm>
            <a:off x="524884" y="1113986"/>
            <a:ext cx="8114115" cy="346364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Comparing with emerging good practices in sustainability-linked bonds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05FF1ED-03E2-DD40-8400-A4F14BA87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</p:spPr>
        <p:txBody>
          <a:bodyPr>
            <a:noAutofit/>
          </a:bodyPr>
          <a:lstStyle/>
          <a:p>
            <a:r>
              <a:rPr lang="en-US" b="1" dirty="0"/>
              <a:t>IFC FRAMEWORK FOR TRANSPARENCY and disclosure</a:t>
            </a:r>
          </a:p>
        </p:txBody>
      </p:sp>
    </p:spTree>
    <p:extLst>
      <p:ext uri="{BB962C8B-B14F-4D97-AF65-F5344CB8AC3E}">
        <p14:creationId xmlns:p14="http://schemas.microsoft.com/office/powerpoint/2010/main" val="993441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ACA8C1-FCA6-E74B-8089-1B9734597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9131C14-B153-D64D-84F5-B6E570EC4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</p:spPr>
        <p:txBody>
          <a:bodyPr/>
          <a:lstStyle/>
          <a:p>
            <a:r>
              <a:rPr lang="en-GB" b="1" dirty="0"/>
              <a:t>INTRODUCTION</a:t>
            </a:r>
            <a:endParaRPr lang="en-US" b="1" dirty="0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415CC79E-A988-1B42-A42A-5C481CBFE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27" y="2174326"/>
            <a:ext cx="2375356" cy="2886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ontent Placeholder 17" descr="Slide04.jpg">
            <a:extLst>
              <a:ext uri="{FF2B5EF4-FFF2-40B4-BE49-F238E27FC236}">
                <a16:creationId xmlns:a16="http://schemas.microsoft.com/office/drawing/2014/main" id="{7B63873D-8F13-0F45-88D8-133560671A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0624" r="-40624"/>
          <a:stretch>
            <a:fillRect/>
          </a:stretch>
        </p:blipFill>
        <p:spPr>
          <a:xfrm>
            <a:off x="928096" y="1860794"/>
            <a:ext cx="9950920" cy="41176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527289-2935-1448-BB5D-F95475853735}"/>
              </a:ext>
            </a:extLst>
          </p:cNvPr>
          <p:cNvSpPr/>
          <p:nvPr/>
        </p:nvSpPr>
        <p:spPr>
          <a:xfrm>
            <a:off x="740527" y="1200536"/>
            <a:ext cx="7266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Why is ESG transparency important when everyone is focused on financial sustainability? </a:t>
            </a:r>
          </a:p>
        </p:txBody>
      </p:sp>
    </p:spTree>
    <p:extLst>
      <p:ext uri="{BB962C8B-B14F-4D97-AF65-F5344CB8AC3E}">
        <p14:creationId xmlns:p14="http://schemas.microsoft.com/office/powerpoint/2010/main" val="3440778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ACA8C1-FCA6-E74B-8089-1B9734597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9131C14-B153-D64D-84F5-B6E570EC4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</p:spPr>
        <p:txBody>
          <a:bodyPr/>
          <a:lstStyle/>
          <a:p>
            <a:r>
              <a:rPr lang="en-GB" b="1" dirty="0"/>
              <a:t>INTRODUCTION</a:t>
            </a:r>
            <a:endParaRPr lang="en-US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620A4F-E5D6-824D-9F35-26DD0E9E773A}"/>
              </a:ext>
            </a:extLst>
          </p:cNvPr>
          <p:cNvSpPr txBox="1">
            <a:spLocks/>
          </p:cNvSpPr>
          <p:nvPr/>
        </p:nvSpPr>
        <p:spPr>
          <a:xfrm>
            <a:off x="5078650" y="1300984"/>
            <a:ext cx="3560348" cy="6004255"/>
          </a:xfrm>
          <a:prstGeom prst="rect">
            <a:avLst/>
          </a:prstGeom>
          <a:ln w="3175" cmpd="sng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0" indent="0" algn="l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None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Font typeface="Wingdings" pitchFamily="2" charset="2"/>
              <a:buNone/>
              <a:defRPr sz="1350">
                <a:solidFill>
                  <a:schemeClr val="tx1"/>
                </a:solidFill>
                <a:latin typeface="+mn-lt"/>
              </a:defRPr>
            </a:lvl2pPr>
            <a:lvl3pPr marL="3572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None/>
              <a:defRPr sz="1350">
                <a:solidFill>
                  <a:schemeClr val="tx1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None/>
              <a:defRPr sz="1350">
                <a:solidFill>
                  <a:schemeClr val="tx1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None/>
              <a:defRPr sz="1350">
                <a:solidFill>
                  <a:schemeClr val="tx1"/>
                </a:solidFill>
                <a:latin typeface="+mn-lt"/>
              </a:defRPr>
            </a:lvl5pPr>
            <a:lvl6pPr marL="1885903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228795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571686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914577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1200" b="1" kern="0" dirty="0">
                <a:solidFill>
                  <a:srgbClr val="10253F"/>
                </a:solidFill>
              </a:rPr>
              <a:t>Strategy</a:t>
            </a:r>
          </a:p>
          <a:p>
            <a:pPr lvl="1"/>
            <a:r>
              <a:rPr lang="en-US" sz="1200" b="0" kern="0" dirty="0"/>
              <a:t>        Business Model and Environment</a:t>
            </a:r>
          </a:p>
          <a:p>
            <a:pPr lvl="1"/>
            <a:r>
              <a:rPr lang="en-US" sz="1200" b="0" kern="0" dirty="0"/>
              <a:t>        Strategic Objectives</a:t>
            </a:r>
          </a:p>
          <a:p>
            <a:pPr lvl="1"/>
            <a:r>
              <a:rPr lang="en-US" sz="1200" b="0" kern="0" dirty="0"/>
              <a:t>        Risk Analysis and Response</a:t>
            </a:r>
          </a:p>
          <a:p>
            <a:pPr lvl="1"/>
            <a:r>
              <a:rPr lang="en-US" sz="1200" b="0" kern="0" dirty="0"/>
              <a:t>        Sustainability Opportunities and Risks</a:t>
            </a:r>
          </a:p>
          <a:p>
            <a:pPr lvl="1">
              <a:spcAft>
                <a:spcPts val="600"/>
              </a:spcAft>
            </a:pPr>
            <a:r>
              <a:rPr lang="en-US" sz="1200" b="0" kern="0" dirty="0"/>
              <a:t>        Introducing Key Performance Indicators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1200" b="1" kern="0" dirty="0">
                <a:solidFill>
                  <a:srgbClr val="008000"/>
                </a:solidFill>
              </a:rPr>
              <a:t>Corporate Governance</a:t>
            </a:r>
          </a:p>
          <a:p>
            <a:pPr lvl="1">
              <a:spcAft>
                <a:spcPts val="600"/>
              </a:spcAft>
            </a:pPr>
            <a:r>
              <a:rPr lang="en-US" sz="1200" b="0" kern="0" dirty="0">
                <a:solidFill>
                  <a:srgbClr val="008000"/>
                </a:solidFill>
              </a:rPr>
              <a:t>        Leadership and Culture Commitment to ESG</a:t>
            </a:r>
          </a:p>
          <a:p>
            <a:pPr lvl="1">
              <a:spcAft>
                <a:spcPts val="600"/>
              </a:spcAft>
            </a:pPr>
            <a:r>
              <a:rPr lang="en-US" sz="1200" b="0" kern="0" dirty="0">
                <a:solidFill>
                  <a:srgbClr val="008000"/>
                </a:solidFill>
              </a:rPr>
              <a:t>       Structure and Functioning of Board of  Directors</a:t>
            </a:r>
          </a:p>
          <a:p>
            <a:pPr lvl="1">
              <a:spcAft>
                <a:spcPts val="600"/>
              </a:spcAft>
            </a:pPr>
            <a:r>
              <a:rPr lang="en-US" sz="1200" b="0" kern="0" dirty="0">
                <a:solidFill>
                  <a:srgbClr val="008000"/>
                </a:solidFill>
              </a:rPr>
              <a:t>       Control Environment</a:t>
            </a:r>
          </a:p>
          <a:p>
            <a:pPr lvl="1">
              <a:spcAft>
                <a:spcPts val="600"/>
              </a:spcAft>
            </a:pPr>
            <a:r>
              <a:rPr lang="en-US" sz="1200" b="0" kern="0" dirty="0">
                <a:solidFill>
                  <a:srgbClr val="008000"/>
                </a:solidFill>
              </a:rPr>
              <a:t>       Treatment of Minority Shareholders</a:t>
            </a:r>
          </a:p>
          <a:p>
            <a:pPr lvl="1">
              <a:spcAft>
                <a:spcPts val="600"/>
              </a:spcAft>
            </a:pPr>
            <a:r>
              <a:rPr lang="en-US" sz="1200" b="0" kern="0" dirty="0">
                <a:solidFill>
                  <a:srgbClr val="008000"/>
                </a:solidFill>
              </a:rPr>
              <a:t>       Governance of Stakeholder Engagement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1200" b="1" kern="0" dirty="0">
                <a:solidFill>
                  <a:schemeClr val="accent5">
                    <a:lumMod val="50000"/>
                  </a:schemeClr>
                </a:solidFill>
              </a:rPr>
              <a:t>Financial Position and Performance</a:t>
            </a:r>
          </a:p>
          <a:p>
            <a:pPr marL="914400" lvl="1" indent="-514350"/>
            <a:r>
              <a:rPr lang="en-US" sz="1200" b="0" kern="0" dirty="0">
                <a:solidFill>
                  <a:schemeClr val="accent5">
                    <a:lumMod val="50000"/>
                  </a:schemeClr>
                </a:solidFill>
              </a:rPr>
              <a:t>  Performance Report</a:t>
            </a:r>
          </a:p>
          <a:p>
            <a:pPr marL="914400" lvl="1" indent="-514350"/>
            <a:r>
              <a:rPr lang="en-US" sz="1200" b="0" kern="0" dirty="0">
                <a:solidFill>
                  <a:schemeClr val="accent5">
                    <a:lumMod val="50000"/>
                  </a:schemeClr>
                </a:solidFill>
              </a:rPr>
              <a:t>  Financial Statements</a:t>
            </a:r>
          </a:p>
          <a:p>
            <a:pPr marL="914400" lvl="1" indent="-514350"/>
            <a:r>
              <a:rPr lang="en-US" sz="1200" b="0" kern="0" dirty="0">
                <a:solidFill>
                  <a:schemeClr val="accent5">
                    <a:lumMod val="50000"/>
                  </a:schemeClr>
                </a:solidFill>
              </a:rPr>
              <a:t>  Sustainability Statements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8F69B9-B7DC-DC4C-A3C1-49A890974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99" t="14482" r="27629" b="14111"/>
          <a:stretch/>
        </p:blipFill>
        <p:spPr>
          <a:xfrm>
            <a:off x="1151315" y="2276045"/>
            <a:ext cx="3260500" cy="32726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254DA7-37F8-FB42-85EB-4C84CFCE7FA4}"/>
              </a:ext>
            </a:extLst>
          </p:cNvPr>
          <p:cNvSpPr/>
          <p:nvPr/>
        </p:nvSpPr>
        <p:spPr>
          <a:xfrm>
            <a:off x="301777" y="1268139"/>
            <a:ext cx="4621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How do companies report material ESG issues on their strategy, governance and performance? </a:t>
            </a:r>
          </a:p>
        </p:txBody>
      </p:sp>
    </p:spTree>
    <p:extLst>
      <p:ext uri="{BB962C8B-B14F-4D97-AF65-F5344CB8AC3E}">
        <p14:creationId xmlns:p14="http://schemas.microsoft.com/office/powerpoint/2010/main" val="358633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ACA8C1-FCA6-E74B-8089-1B9734597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9131C14-B153-D64D-84F5-B6E570EC4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</p:spPr>
        <p:txBody>
          <a:bodyPr/>
          <a:lstStyle/>
          <a:p>
            <a:r>
              <a:rPr lang="en-GB" b="1" dirty="0"/>
              <a:t>GROWTH OF Sustainable Finance</a:t>
            </a:r>
            <a:endParaRPr lang="en-US" b="1" dirty="0"/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A6015F4-B41B-FC4C-94BD-7A280760A1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10780" r="30390" b="7974"/>
          <a:stretch/>
        </p:blipFill>
        <p:spPr>
          <a:xfrm>
            <a:off x="1615044" y="1869793"/>
            <a:ext cx="4643252" cy="464325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89B4E73-0B0D-BF48-BB8C-04EFBE5E6E59}"/>
              </a:ext>
            </a:extLst>
          </p:cNvPr>
          <p:cNvSpPr/>
          <p:nvPr/>
        </p:nvSpPr>
        <p:spPr>
          <a:xfrm>
            <a:off x="575094" y="1412875"/>
            <a:ext cx="7461075" cy="346364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Growth on the Demand Side</a:t>
            </a:r>
          </a:p>
        </p:txBody>
      </p:sp>
    </p:spTree>
    <p:extLst>
      <p:ext uri="{BB962C8B-B14F-4D97-AF65-F5344CB8AC3E}">
        <p14:creationId xmlns:p14="http://schemas.microsoft.com/office/powerpoint/2010/main" val="3200957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ACA8C1-FCA6-E74B-8089-1B9734597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26" name="Picture 2" descr="relates to Good Business: The Year Ahead in Sustainable Finance">
            <a:extLst>
              <a:ext uri="{FF2B5EF4-FFF2-40B4-BE49-F238E27FC236}">
                <a16:creationId xmlns:a16="http://schemas.microsoft.com/office/drawing/2014/main" id="{A65CF4DC-BE3F-4743-B967-0C03633FD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3"/>
          <a:stretch/>
        </p:blipFill>
        <p:spPr bwMode="auto">
          <a:xfrm>
            <a:off x="807522" y="2113595"/>
            <a:ext cx="7004515" cy="378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29131C14-B153-D64D-84F5-B6E570EC4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</p:spPr>
        <p:txBody>
          <a:bodyPr/>
          <a:lstStyle/>
          <a:p>
            <a:r>
              <a:rPr lang="en-GB" b="1" dirty="0"/>
              <a:t>GROWTH OF Sustainable Finance</a:t>
            </a:r>
            <a:endParaRPr lang="en-US" b="1" dirty="0"/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4CDFE35D-4E65-124C-94C8-515DDD273EA0}"/>
              </a:ext>
            </a:extLst>
          </p:cNvPr>
          <p:cNvSpPr/>
          <p:nvPr/>
        </p:nvSpPr>
        <p:spPr>
          <a:xfrm>
            <a:off x="575094" y="1412875"/>
            <a:ext cx="7461075" cy="346364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Growth on the Supply Side</a:t>
            </a:r>
          </a:p>
        </p:txBody>
      </p:sp>
    </p:spTree>
    <p:extLst>
      <p:ext uri="{BB962C8B-B14F-4D97-AF65-F5344CB8AC3E}">
        <p14:creationId xmlns:p14="http://schemas.microsoft.com/office/powerpoint/2010/main" val="3681927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1C286-258A-4B9A-9903-F7EE1559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GROWTH OF Sustainable Finance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6C934-56B2-45E1-B05F-855A57D30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C009A-D183-4B06-A7F0-ADEC358427FA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77709B-11FD-9949-A4BD-A245DD194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521530"/>
              </p:ext>
            </p:extLst>
          </p:nvPr>
        </p:nvGraphicFramePr>
        <p:xfrm>
          <a:off x="552286" y="2128304"/>
          <a:ext cx="7597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164">
                  <a:extLst>
                    <a:ext uri="{9D8B030D-6E8A-4147-A177-3AD203B41FA5}">
                      <a16:colId xmlns:a16="http://schemas.microsoft.com/office/drawing/2014/main" val="2650020344"/>
                    </a:ext>
                  </a:extLst>
                </a:gridCol>
                <a:gridCol w="2646413">
                  <a:extLst>
                    <a:ext uri="{9D8B030D-6E8A-4147-A177-3AD203B41FA5}">
                      <a16:colId xmlns:a16="http://schemas.microsoft.com/office/drawing/2014/main" val="3067251963"/>
                    </a:ext>
                  </a:extLst>
                </a:gridCol>
                <a:gridCol w="3040223">
                  <a:extLst>
                    <a:ext uri="{9D8B030D-6E8A-4147-A177-3AD203B41FA5}">
                      <a16:colId xmlns:a16="http://schemas.microsoft.com/office/drawing/2014/main" val="995045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Sustainability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Climate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Ocean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Plastic waste reduction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2430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2BBD826-DE17-8944-B02E-3B87C5C3EF8A}"/>
              </a:ext>
            </a:extLst>
          </p:cNvPr>
          <p:cNvSpPr txBox="1"/>
          <p:nvPr/>
        </p:nvSpPr>
        <p:spPr>
          <a:xfrm>
            <a:off x="524884" y="1586057"/>
            <a:ext cx="81141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Expansion of themes covered by use-of-proceed bonds</a:t>
            </a:r>
          </a:p>
          <a:p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Many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companies issuing green bonds have social dimension (e.g. Verizon)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MSCI green bonds chart">
            <a:extLst>
              <a:ext uri="{FF2B5EF4-FFF2-40B4-BE49-F238E27FC236}">
                <a16:creationId xmlns:a16="http://schemas.microsoft.com/office/drawing/2014/main" id="{1EE9F706-B624-5C43-8421-2F4C9E4D8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86" y="4228491"/>
            <a:ext cx="4678017" cy="215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12E644-DCBE-2440-B63B-82BEBA8BF187}"/>
              </a:ext>
            </a:extLst>
          </p:cNvPr>
          <p:cNvSpPr/>
          <p:nvPr/>
        </p:nvSpPr>
        <p:spPr>
          <a:xfrm>
            <a:off x="524884" y="3448195"/>
            <a:ext cx="7348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Green-bond funding has increased for a variety of purposes (USD bn)</a:t>
            </a:r>
          </a:p>
        </p:txBody>
      </p:sp>
      <p:sp>
        <p:nvSpPr>
          <p:cNvPr id="11" name="Rettangolo 6">
            <a:extLst>
              <a:ext uri="{FF2B5EF4-FFF2-40B4-BE49-F238E27FC236}">
                <a16:creationId xmlns:a16="http://schemas.microsoft.com/office/drawing/2014/main" id="{1D61C16B-D895-1B4B-839D-D770DF7E5AE8}"/>
              </a:ext>
            </a:extLst>
          </p:cNvPr>
          <p:cNvSpPr/>
          <p:nvPr/>
        </p:nvSpPr>
        <p:spPr>
          <a:xfrm>
            <a:off x="575094" y="1412875"/>
            <a:ext cx="7461075" cy="346364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Expanding Scope of Use-of-proceed Bonds</a:t>
            </a:r>
          </a:p>
        </p:txBody>
      </p:sp>
    </p:spTree>
    <p:extLst>
      <p:ext uri="{BB962C8B-B14F-4D97-AF65-F5344CB8AC3E}">
        <p14:creationId xmlns:p14="http://schemas.microsoft.com/office/powerpoint/2010/main" val="100567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1C286-258A-4B9A-9903-F7EE1559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GROWTH OF Sustainable Finance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6C934-56B2-45E1-B05F-855A57D30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C009A-D183-4B06-A7F0-ADEC358427F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30F67-2779-2C42-9376-1FB03ABB81A8}"/>
              </a:ext>
            </a:extLst>
          </p:cNvPr>
          <p:cNvSpPr txBox="1"/>
          <p:nvPr/>
        </p:nvSpPr>
        <p:spPr>
          <a:xfrm>
            <a:off x="524884" y="1586057"/>
            <a:ext cx="80725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What’s sustainability-linked finance</a:t>
            </a:r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/>
              <a:t>Corporate debt instruments – bonds, loans, credit lines – linked to the issuer’s performance on sustainability goals and targets – allowing general-purpose uses of funds and based on integrated management and governance of sustainability.</a:t>
            </a:r>
          </a:p>
          <a:p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Examples of recent transactions</a:t>
            </a:r>
            <a:endParaRPr lang="en-US" sz="18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u="sng" dirty="0">
                <a:latin typeface="Calibri" panose="020F0502020204030204" pitchFamily="34" charset="0"/>
                <a:cs typeface="Calibri" panose="020F0502020204030204" pitchFamily="34" charset="0"/>
              </a:rPr>
              <a:t>Bonds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: ENEL, Chanel, Novartis, </a:t>
            </a:r>
            <a:r>
              <a:rPr lang="en-US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Suzano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Hulic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Co, Schneider Electric, </a:t>
            </a:r>
            <a:r>
              <a:rPr lang="en-US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LafargeHolcim</a:t>
            </a:r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u="sng" dirty="0">
                <a:latin typeface="Calibri" panose="020F0502020204030204" pitchFamily="34" charset="0"/>
                <a:cs typeface="Calibri" panose="020F0502020204030204" pitchFamily="34" charset="0"/>
              </a:rPr>
              <a:t>Loans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: Aligned, Johnson Controls (USA), JetBlue (USA), </a:t>
            </a:r>
            <a:r>
              <a:rPr lang="en-US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Empresas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CMPC, International Seaways, Sistema (Russia)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u="sng" dirty="0">
                <a:latin typeface="Calibri" panose="020F0502020204030204" pitchFamily="34" charset="0"/>
                <a:cs typeface="Calibri" panose="020F0502020204030204" pitchFamily="34" charset="0"/>
              </a:rPr>
              <a:t>Credit lines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: ENEL, Schneider, Lafarge, Tesco, </a:t>
            </a:r>
            <a:r>
              <a:rPr lang="en-US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Moncler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, WSP, Neuberger, Brookfield Renewable, Bunge, Maple Leaf Food, </a:t>
            </a:r>
            <a:r>
              <a:rPr lang="en-US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Norsk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Hydro</a:t>
            </a:r>
          </a:p>
          <a:p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7340185A-5A07-B94C-8951-C95F65C0C1FA}"/>
              </a:ext>
            </a:extLst>
          </p:cNvPr>
          <p:cNvSpPr/>
          <p:nvPr/>
        </p:nvSpPr>
        <p:spPr>
          <a:xfrm>
            <a:off x="575094" y="1412875"/>
            <a:ext cx="8022361" cy="346364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Growing market of sustainability-linked finance</a:t>
            </a:r>
          </a:p>
        </p:txBody>
      </p:sp>
    </p:spTree>
    <p:extLst>
      <p:ext uri="{BB962C8B-B14F-4D97-AF65-F5344CB8AC3E}">
        <p14:creationId xmlns:p14="http://schemas.microsoft.com/office/powerpoint/2010/main" val="2018316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1C286-258A-4B9A-9903-F7EE1559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GROWTH OF Sustainable Finance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6C934-56B2-45E1-B05F-855A57D30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C009A-D183-4B06-A7F0-ADEC358427F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30F67-2779-2C42-9376-1FB03ABB81A8}"/>
              </a:ext>
            </a:extLst>
          </p:cNvPr>
          <p:cNvSpPr txBox="1"/>
          <p:nvPr/>
        </p:nvSpPr>
        <p:spPr>
          <a:xfrm>
            <a:off x="575094" y="1517420"/>
            <a:ext cx="81141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Outline the entity’s strategy and targets on key sustainability issues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Allow multiple issues and different types of instruments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Complement definition of use-of-proceed bonds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Addresses the entity’s overall impact and introduce performance-based approach</a:t>
            </a:r>
          </a:p>
          <a:p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B1873F4-360A-3C45-B651-D443F9F89F5A}"/>
              </a:ext>
            </a:extLst>
          </p:cNvPr>
          <p:cNvSpPr/>
          <p:nvPr/>
        </p:nvSpPr>
        <p:spPr>
          <a:xfrm>
            <a:off x="575094" y="1412875"/>
            <a:ext cx="8022361" cy="346364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Increasing use of sustainable finance frameworks 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94A0E398-24E5-2145-B94D-DCD14663A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" t="18260" b="19610"/>
          <a:stretch/>
        </p:blipFill>
        <p:spPr>
          <a:xfrm>
            <a:off x="2092815" y="3241139"/>
            <a:ext cx="6023314" cy="2397073"/>
          </a:xfrm>
          <a:prstGeom prst="rect">
            <a:avLst/>
          </a:prstGeom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F055D3B5-EF20-7C48-8B45-D3A7D17EC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208" b="15761"/>
          <a:stretch/>
        </p:blipFill>
        <p:spPr>
          <a:xfrm>
            <a:off x="2092815" y="5638212"/>
            <a:ext cx="6908681" cy="1094611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53E78885-6C1B-E345-AF07-38EB269BA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21" r="78719"/>
          <a:stretch/>
        </p:blipFill>
        <p:spPr>
          <a:xfrm>
            <a:off x="505001" y="5807713"/>
            <a:ext cx="1587814" cy="535106"/>
          </a:xfrm>
          <a:prstGeom prst="rect">
            <a:avLst/>
          </a:prstGeom>
        </p:spPr>
      </p:pic>
      <p:pic>
        <p:nvPicPr>
          <p:cNvPr id="13" name="Picture 2" descr="Alphabet Inc logo vector - Logo Alphabet Inc download">
            <a:extLst>
              <a:ext uri="{FF2B5EF4-FFF2-40B4-BE49-F238E27FC236}">
                <a16:creationId xmlns:a16="http://schemas.microsoft.com/office/drawing/2014/main" id="{CA46E0AA-B67B-734E-B464-CA5231093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37201" r="9793" b="39922"/>
          <a:stretch/>
        </p:blipFill>
        <p:spPr bwMode="auto">
          <a:xfrm>
            <a:off x="524884" y="3694377"/>
            <a:ext cx="1251618" cy="36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54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6C934-56B2-45E1-B05F-855A57D30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C009A-D183-4B06-A7F0-ADEC358427F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A close up of a mans face&#10;&#10;Description automatically generated">
            <a:extLst>
              <a:ext uri="{FF2B5EF4-FFF2-40B4-BE49-F238E27FC236}">
                <a16:creationId xmlns:a16="http://schemas.microsoft.com/office/drawing/2014/main" id="{A560E3A4-8339-B64E-B8E7-14FCA7EA0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33" y="2154252"/>
            <a:ext cx="4735163" cy="1142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700346-C0CB-DD41-B7B6-77B333F6B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6" b="87355"/>
          <a:stretch/>
        </p:blipFill>
        <p:spPr>
          <a:xfrm>
            <a:off x="3286761" y="3654745"/>
            <a:ext cx="3453386" cy="68378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83F27E9-1ED5-7A49-920F-CC55A056B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1636" b="84468"/>
          <a:stretch/>
        </p:blipFill>
        <p:spPr>
          <a:xfrm>
            <a:off x="536900" y="3654745"/>
            <a:ext cx="2577362" cy="828181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78149F-2291-404A-A2C9-B8F4A9F91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274" y="2234565"/>
            <a:ext cx="1058196" cy="10581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28A286-F6D2-4445-BC6F-B9F5678FAB75}"/>
              </a:ext>
            </a:extLst>
          </p:cNvPr>
          <p:cNvSpPr/>
          <p:nvPr/>
        </p:nvSpPr>
        <p:spPr bwMode="auto">
          <a:xfrm>
            <a:off x="6650182" y="5401376"/>
            <a:ext cx="2493818" cy="14552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053EFC-238D-A246-8D4A-ED7A31C3E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8016" y="5082282"/>
            <a:ext cx="2647258" cy="1646840"/>
          </a:xfrm>
          <a:prstGeom prst="rect">
            <a:avLst/>
          </a:prstGeom>
        </p:spPr>
      </p:pic>
      <p:pic>
        <p:nvPicPr>
          <p:cNvPr id="3074" name="Picture 2" descr="EU green bond standard">
            <a:extLst>
              <a:ext uri="{FF2B5EF4-FFF2-40B4-BE49-F238E27FC236}">
                <a16:creationId xmlns:a16="http://schemas.microsoft.com/office/drawing/2014/main" id="{6FF16916-7704-0645-B1CC-C7566AF24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6" y="5084354"/>
            <a:ext cx="2674336" cy="159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955394-CD40-B14B-A473-0FAC95476929}"/>
              </a:ext>
            </a:extLst>
          </p:cNvPr>
          <p:cNvSpPr txBox="1"/>
          <p:nvPr/>
        </p:nvSpPr>
        <p:spPr>
          <a:xfrm>
            <a:off x="523821" y="1712958"/>
            <a:ext cx="4693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International Capital Market Association (ICMA)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21A539-826E-D245-A5E7-BE457A2F9FB3}"/>
              </a:ext>
            </a:extLst>
          </p:cNvPr>
          <p:cNvSpPr txBox="1"/>
          <p:nvPr/>
        </p:nvSpPr>
        <p:spPr>
          <a:xfrm>
            <a:off x="6207463" y="1703382"/>
            <a:ext cx="2493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Climate Bond Initiative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C0463-8F77-6F44-A071-E4B3CDBF49C4}"/>
              </a:ext>
            </a:extLst>
          </p:cNvPr>
          <p:cNvSpPr txBox="1"/>
          <p:nvPr/>
        </p:nvSpPr>
        <p:spPr>
          <a:xfrm>
            <a:off x="552286" y="3421458"/>
            <a:ext cx="3106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Loan Market Association (LMA)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7643C3-60FE-2D45-8C6F-291E0E4D0620}"/>
              </a:ext>
            </a:extLst>
          </p:cNvPr>
          <p:cNvSpPr txBox="1"/>
          <p:nvPr/>
        </p:nvSpPr>
        <p:spPr>
          <a:xfrm>
            <a:off x="579506" y="4677563"/>
            <a:ext cx="2188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European Union (EU)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AC2F0C-9A00-BD44-AF6D-FC4AEF014981}"/>
              </a:ext>
            </a:extLst>
          </p:cNvPr>
          <p:cNvCxnSpPr/>
          <p:nvPr/>
        </p:nvCxnSpPr>
        <p:spPr bwMode="auto">
          <a:xfrm>
            <a:off x="579506" y="1854145"/>
            <a:ext cx="8059492" cy="44835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0013F2-3DC3-7746-9BA5-83B8466091A8}"/>
              </a:ext>
            </a:extLst>
          </p:cNvPr>
          <p:cNvCxnSpPr/>
          <p:nvPr/>
        </p:nvCxnSpPr>
        <p:spPr bwMode="auto">
          <a:xfrm>
            <a:off x="523821" y="5016117"/>
            <a:ext cx="805949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57258C-9AC2-F443-B7D2-A311EE3C4649}"/>
              </a:ext>
            </a:extLst>
          </p:cNvPr>
          <p:cNvCxnSpPr>
            <a:cxnSpLocks/>
          </p:cNvCxnSpPr>
          <p:nvPr/>
        </p:nvCxnSpPr>
        <p:spPr bwMode="auto">
          <a:xfrm>
            <a:off x="523821" y="3785372"/>
            <a:ext cx="6060908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50C6A50-F572-134A-9273-734BB9AC99A5}"/>
              </a:ext>
            </a:extLst>
          </p:cNvPr>
          <p:cNvCxnSpPr>
            <a:cxnSpLocks/>
          </p:cNvCxnSpPr>
          <p:nvPr/>
        </p:nvCxnSpPr>
        <p:spPr bwMode="auto">
          <a:xfrm>
            <a:off x="6192843" y="2051512"/>
            <a:ext cx="2426749" cy="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A4814B-9A21-A24A-82CC-D57B102D894B}"/>
              </a:ext>
            </a:extLst>
          </p:cNvPr>
          <p:cNvCxnSpPr>
            <a:cxnSpLocks/>
          </p:cNvCxnSpPr>
          <p:nvPr/>
        </p:nvCxnSpPr>
        <p:spPr bwMode="auto">
          <a:xfrm>
            <a:off x="552286" y="2056933"/>
            <a:ext cx="5233088" cy="87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Title 3">
            <a:extLst>
              <a:ext uri="{FF2B5EF4-FFF2-40B4-BE49-F238E27FC236}">
                <a16:creationId xmlns:a16="http://schemas.microsoft.com/office/drawing/2014/main" id="{61DA0E07-465E-7D4E-AC4C-691806F15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4" y="301630"/>
            <a:ext cx="8114114" cy="420269"/>
          </a:xfrm>
        </p:spPr>
        <p:txBody>
          <a:bodyPr/>
          <a:lstStyle/>
          <a:p>
            <a:r>
              <a:rPr lang="en-GB" b="1" dirty="0"/>
              <a:t>GROWTH OF Sustainable Finance</a:t>
            </a:r>
            <a:endParaRPr lang="en-US" b="1" dirty="0"/>
          </a:p>
        </p:txBody>
      </p:sp>
      <p:sp>
        <p:nvSpPr>
          <p:cNvPr id="26" name="Rettangolo 12">
            <a:extLst>
              <a:ext uri="{FF2B5EF4-FFF2-40B4-BE49-F238E27FC236}">
                <a16:creationId xmlns:a16="http://schemas.microsoft.com/office/drawing/2014/main" id="{52E900EA-B163-BA4A-92C2-92C371525F7C}"/>
              </a:ext>
            </a:extLst>
          </p:cNvPr>
          <p:cNvSpPr/>
          <p:nvPr/>
        </p:nvSpPr>
        <p:spPr>
          <a:xfrm>
            <a:off x="524884" y="1113986"/>
            <a:ext cx="8114115" cy="346364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Normative Frameworks</a:t>
            </a:r>
          </a:p>
        </p:txBody>
      </p:sp>
    </p:spTree>
    <p:extLst>
      <p:ext uri="{BB962C8B-B14F-4D97-AF65-F5344CB8AC3E}">
        <p14:creationId xmlns:p14="http://schemas.microsoft.com/office/powerpoint/2010/main" val="14957320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PRESENTATION_TITLE" val="NEW_Training_eco-banking_financing_of_WIND_June-Aug_2019"/>
  <p:tag name="ISPRING_FIRST_PUBLISH" val="1"/>
  <p:tag name="FLASHSPRING_ZOOM_TAG" val="100"/>
  <p:tag name="ISPRING_PRESENTATION_INFO_2" val="&lt;?xml version=&quot;1.0&quot; encoding=&quot;UTF-8&quot; standalone=&quot;no&quot; ?&gt;&#10;&lt;presentation2&gt;&#10;&#10;  &lt;slides&gt;&#10;    &lt;slide id=&quot;{9C7707BA-CB0F-4737-BA04-9A018FC6DCE0}&quot; pptId=&quot;1320&quot;/&gt;&#10;    &lt;slide id=&quot;{DAA61E39-704E-4501-8C25-3279983B03BB}&quot; pptId=&quot;1854&quot;/&gt;&#10;    &lt;slide id=&quot;{95815E33-6E83-44A8-BEA7-A467CDD55547}&quot; pptId=&quot;1855&quot;/&gt;&#10;    &lt;slide id=&quot;{170E8B96-11FD-4734-A7B4-C6B3E7DE1D59}&quot; pptId=&quot;1989&quot;/&gt;&#10;    &lt;slide id=&quot;{D0593BC8-264E-4B18-B0D8-CF6F08EC9CAB}&quot; pptId=&quot;1857&quot;/&gt;&#10;    &lt;slide id=&quot;{0C93BDCC-D6B2-40DE-8E52-614E8D5F306B}&quot; pptId=&quot;1858&quot;/&gt;&#10;    &lt;slide id=&quot;{1621C1CC-C9FB-43C2-9327-C946608520AA}&quot; pptId=&quot;1859&quot;/&gt;&#10;    &lt;slide id=&quot;{805F09E9-936B-4541-8BB1-C11D1C0D8421}&quot; pptId=&quot;1861&quot;/&gt;&#10;    &lt;slide id=&quot;{4570B2A9-FE0C-4BAB-95B9-477D8C47C407}&quot; pptId=&quot;1998&quot;/&gt;&#10;    &lt;slide id=&quot;{BB38102B-AFFF-4A07-BF23-32B15DE443ED}&quot; pptId=&quot;1999&quot;/&gt;&#10;    &lt;slide id=&quot;{DF099666-C3C2-4593-913F-C5FE26B83F13}&quot; pptId=&quot;1860&quot;/&gt;&#10;    &lt;slide id=&quot;{85B7C48C-56AC-4C7B-977B-FFCCC2CC4152}&quot; pptId=&quot;1862&quot;/&gt;&#10;    &lt;slide id=&quot;{C6AA3006-1934-4F17-B8F1-2E7289452628}&quot; pptId=&quot;1863&quot;/&gt;&#10;    &lt;slide id=&quot;{1083F4A1-BA51-4AA2-8CBD-02109D868ED1}&quot; pptId=&quot;1864&quot;/&gt;&#10;    &lt;slide id=&quot;{161483D3-8B19-4CD5-AAD1-9843A471B250}&quot; pptId=&quot;1967&quot;/&gt;&#10;    &lt;slide id=&quot;{1B034271-FCBA-46D4-8F4B-7BB1CD334249}&quot; pptId=&quot;1961&quot;/&gt;&#10;    &lt;slide id=&quot;{78E32EC3-D0B9-4FE2-9849-F8A47C401C7C}&quot; pptId=&quot;1866&quot;/&gt;&#10;    &lt;slide id=&quot;{F9A9A620-22A0-4BDE-AC6F-5C44FA90F612}&quot; pptId=&quot;1923&quot;/&gt;&#10;    &lt;slide id=&quot;{55FEF568-357D-4DAE-BB80-AA558A07ECFF}&quot; pptId=&quot;1972&quot;/&gt;&#10;    &lt;slide id=&quot;{7BB9A948-8DF1-43B7-9BC0-326002036273}&quot; pptId=&quot;1973&quot;/&gt;&#10;    &lt;slide id=&quot;{31E16EEC-DD69-499F-88ED-38061312A82B}&quot; pptId=&quot;1974&quot;/&gt;&#10;    &lt;slide id=&quot;{D611B4A7-BF49-4FE9-A73D-34F70CDD5869}&quot; pptId=&quot;1994&quot;/&gt;&#10;    &lt;slide id=&quot;{E7C75C38-ED5E-4CF1-B791-3D48C6FAB85D}&quot; pptId=&quot;1976&quot;/&gt;&#10;    &lt;slide id=&quot;{4571F1B7-6F52-46BB-B92F-98EA65C184A0}&quot; pptId=&quot;1969&quot;/&gt;&#10;    &lt;slide id=&quot;{813D67AE-A03E-4C0D-BC4F-21587CCE6040}&quot; pptId=&quot;1945&quot;/&gt;&#10;    &lt;slide id=&quot;{ED78AA74-C5C9-418F-AC9E-BB46070D97A1}&quot; pptId=&quot;1870&quot;/&gt;&#10;    &lt;slide id=&quot;{17FFB49D-C63F-4CF4-A707-8BBFD6F24CC7}&quot; pptId=&quot;1899&quot;/&gt;&#10;    &lt;slide id=&quot;{AEF877D8-E08D-48D6-A67E-8863F9909C20}&quot; pptId=&quot;1924&quot;/&gt;&#10;    &lt;slide id=&quot;{777BF961-C677-43A3-8FE0-D6ED18175EB5}&quot; pptId=&quot;1908&quot;/&gt;&#10;    &lt;slide id=&quot;{4A13624F-5378-4EA2-A3DC-72A77DEBD7CF}&quot; pptId=&quot;1927&quot;/&gt;&#10;    &lt;slide id=&quot;{8B4097FA-0EEE-4FF1-A27E-038932C6D40D}&quot; pptId=&quot;1925&quot;/&gt;&#10;    &lt;slide id=&quot;{1958BFF6-DDC4-49BA-A5B1-465800AC4A03}&quot; pptId=&quot;1926&quot;/&gt;&#10;    &lt;slide id=&quot;{7F752155-CE75-4F49-9744-1695968BB133}&quot; pptId=&quot;1824&quot;/&gt;&#10;    &lt;slide id=&quot;{00F85C31-8732-4868-8194-1AED96A3DE78}&quot; pptId=&quot;1826&quot;/&gt;&#10;    &lt;slide id=&quot;{9AD6A021-862D-418D-9909-8C97A356CE7E}&quot; pptId=&quot;1825&quot;/&gt;&#10;    &lt;slide id=&quot;{4E0D87B7-8DE2-46A6-8346-EE7219F6180D}&quot; pptId=&quot;1993&quot;/&gt;&#10;    &lt;slide id=&quot;{7D42F15F-E53A-44B0-BEBD-B5AB1FEE9576}&quot; pptId=&quot;1872&quot;/&gt;&#10;    &lt;slide id=&quot;{0DBA58A3-6911-4097-894C-F07291CE9EB9}&quot; pptId=&quot;1977&quot;/&gt;&#10;    &lt;slide id=&quot;{4F166FDF-4DE5-4C1C-AA11-67F5A2B239F8}&quot; pptId=&quot;1997&quot;/&gt;&#10;    &lt;slide id=&quot;{1169DA4D-E814-483C-89A0-B6C7680A666E}&quot; pptId=&quot;1988&quot;/&gt;&#10;    &lt;slide id=&quot;{E332ED49-CB14-4E25-91BE-F0417289EB96}&quot; pptId=&quot;1971&quot;/&gt;&#10;    &lt;slide id=&quot;{D785CCB2-E5A2-4509-BDAC-F4FCEB255E84}&quot; pptId=&quot;1875&quot;/&gt;&#10;    &lt;slide id=&quot;{08B90C83-A17A-4873-8AB9-E7B2A309E934}&quot; pptId=&quot;1877&quot;/&gt;&#10;    &lt;slide id=&quot;{5F54123E-155D-431D-88C9-39DB57302A5F}&quot; pptId=&quot;1878&quot;/&gt;&#10;    &lt;slide id=&quot;{6B8C7844-8643-4198-B926-468C06A2613A}&quot; pptId=&quot;1948&quot;/&gt;&#10;    &lt;slide id=&quot;{532459A6-8949-41A8-B126-B11B93320C99}&quot; pptId=&quot;1879&quot;/&gt;&#10;    &lt;slide id=&quot;{D0FBD26A-4EA3-4C87-B40F-5C221A4588A0}&quot; pptId=&quot;1978&quot;/&gt;&#10;    &lt;slide id=&quot;{465C14BA-735D-4E58-82AE-BCFAAB967225}&quot; pptId=&quot;1880&quot;/&gt;&#10;    &lt;slide id=&quot;{5A629113-3431-4A7B-AE0D-3D74707A0C9A}&quot; pptId=&quot;1962&quot;/&gt;&#10;    &lt;slide id=&quot;{F54C3F19-F3C6-464B-858C-984A32DFD17D}&quot; pptId=&quot;1964&quot;/&gt;&#10;    &lt;slide id=&quot;{FC7E7D05-A1F9-4E3D-8F9B-5A3FCD186316}&quot; pptId=&quot;1963&quot;/&gt;&#10;    &lt;slide id=&quot;{42D131A6-7757-41EB-B62D-33F9E1E5DC38}&quot; pptId=&quot;1881&quot;/&gt;&#10;    &lt;slide id=&quot;{8C3732F5-A4CB-4557-82B8-A2BA7FC67818}&quot; pptId=&quot;1882&quot;/&gt;&#10;    &lt;slide id=&quot;{DE5BEDC0-AD9B-489D-BAAF-72DE6E56408C}&quot; pptId=&quot;1883&quot;/&gt;&#10;    &lt;slide id=&quot;{DF3FBECD-DDC8-474D-AFF9-DE9EBEA9991A}&quot; pptId=&quot;1922&quot;/&gt;&#10;    &lt;slide id=&quot;{04FAE506-FF99-4F02-B72E-EFD91EC95F3A}&quot; pptId=&quot;1959&quot;/&gt;&#10;    &lt;slide id=&quot;{CB8A02F3-F538-4EB9-A568-8B7E62EBAEB0}&quot; pptId=&quot;1953&quot;/&gt;&#10;    &lt;slide id=&quot;{69267EB0-FF79-4358-9FD3-9B3A49CE5C49}&quot; pptId=&quot;1884&quot;/&gt;&#10;    &lt;slide id=&quot;{436EEAD8-F81B-4BCA-B84B-722429857A83}&quot; pptId=&quot;1885&quot;/&gt;&#10;    &lt;slide id=&quot;{CEFED794-B571-4BB0-8069-5008BFDA0C3E}&quot; pptId=&quot;1886&quot;/&gt;&#10;    &lt;slide id=&quot;{E8AB5662-0FA3-4075-8806-4F6EE3F01B6D}&quot; pptId=&quot;1887&quot;/&gt;&#10;    &lt;slide id=&quot;{83CB6BFE-B35A-48E5-AFCD-8AE837103E55}&quot; pptId=&quot;1706&quot;/&gt;&#10;    &lt;slide id=&quot;{0282FE68-2671-4C2E-9FC7-73D8D966166F}&quot; pptId=&quot;1708&quot;/&gt;&#10;    &lt;slide id=&quot;{AF57B8AA-FADD-4CD0-A86B-5917A447DAE3}&quot; pptId=&quot;1930&quot;/&gt;&#10;    &lt;slide id=&quot;{05641454-523E-4736-AB93-15FE2BDCFF3E}&quot; pptId=&quot;1709&quot;/&gt;&#10;    &lt;slide id=&quot;{2B09DFFB-B04F-4C6A-B4A9-725B0189E007}&quot; pptId=&quot;1931&quot;/&gt;&#10;    &lt;slide id=&quot;{0A3BDC7C-7C33-44C0-A7F3-F8AA15DC605A}&quot; pptId=&quot;1992&quot;/&gt;&#10;    &lt;slide id=&quot;{3B0CF56F-6FEC-4390-98DF-CC34E285F9F8}&quot; pptId=&quot;1932&quot;/&gt;&#10;    &lt;slide id=&quot;{FCEF3C5E-76CA-4700-AD90-BA98A4B265DC}&quot; pptId=&quot;1947&quot;/&gt;&#10;    &lt;slide id=&quot;{F352779D-A507-4900-829F-BF1A7AAC3C3E}&quot; pptId=&quot;1934&quot;/&gt;&#10;    &lt;slide id=&quot;{38C79BA5-D8DD-4027-86AE-2ABA2257846B}&quot; pptId=&quot;1935&quot;/&gt;&#10;    &lt;slide id=&quot;{0E2228AD-B018-493D-89D5-7378F9118835}&quot; pptId=&quot;1936&quot;/&gt;&#10;    &lt;slide id=&quot;{1A817685-345F-43B5-802A-BD5CA6DF07AB}&quot; pptId=&quot;1975&quot;/&gt;&#10;    &lt;slide id=&quot;{E580721D-6E51-4308-BBA3-50833C2C4980}&quot; pptId=&quot;1937&quot;/&gt;&#10;    &lt;slide id=&quot;{E334AC3A-3699-4F5E-B261-A915FF9CB0FA}&quot; pptId=&quot;1939&quot;/&gt;&#10;    &lt;slide id=&quot;{D617A107-94C4-4262-84D1-8F1A396F9ADC}&quot; pptId=&quot;1940&quot;/&gt;&#10;    &lt;slide id=&quot;{53CDE134-2686-4FD1-A354-D54CD29CDE86}&quot; pptId=&quot;1965&quot;/&gt;&#10;    &lt;slide id=&quot;{110C3E4B-4D29-459D-958A-1514D33EA221}&quot; pptId=&quot;1941&quot;/&gt;&#10;    &lt;slide id=&quot;{A1364238-8721-4335-B31C-D6ABF2CC739B}&quot; pptId=&quot;1888&quot;/&gt;&#10;    &lt;slide id=&quot;{0B9DF025-4B16-45AE-AAA7-6400A8C936EA}&quot; pptId=&quot;1960&quot;/&gt;&#10;    &lt;slide id=&quot;{49299B14-3A7B-4415-9FAB-17AA71036426}&quot; pptId=&quot;1890&quot;/&gt;&#10;    &lt;slide id=&quot;{9C3F4632-18AC-43BC-8FF1-C06BEAE0A833}&quot; pptId=&quot;1891&quot;/&gt;&#10;    &lt;slide id=&quot;{425B2DB5-4428-490D-8047-FB55BBA59537}&quot; pptId=&quot;1892&quot;/&gt;&#10;    &lt;slide id=&quot;{3F0B6167-2B83-4EB3-AF28-C9CA55CB1D9A}&quot; pptId=&quot;1893&quot;/&gt;&#10;    &lt;slide id=&quot;{1E8847E1-A447-481A-BAC1-D69BE35FFC12}&quot; pptId=&quot;1894&quot;/&gt;&#10;    &lt;slide id=&quot;{A45AE601-36C4-4C86-AE8B-0A8C5D83ED22}&quot; pptId=&quot;1895&quot;/&gt;&#10;    &lt;slide id=&quot;{4063E501-C5D1-4F12-84B5-89B2E1D75C39}&quot; pptId=&quot;1896&quot;/&gt;&#10;    &lt;slide id=&quot;{BB9E384F-2ECC-4FBE-BFA8-0AE8565E9AEF}&quot; pptId=&quot;1897&quot;/&gt;&#10;    &lt;slide id=&quot;{B753B481-5D50-464C-B3A6-7594F8E58DA5}&quot; pptId=&quot;1898&quot;/&gt;&#10;    &lt;slide id=&quot;{2C6202C4-30C9-4A95-B9F6-6C2D79BEC18E}&quot; pptId=&quot;1736&quot;/&gt;&#10;    &lt;slide id=&quot;{652E830F-735E-4BF2-835C-6D4F69435916}&quot; pptId=&quot;1765&quot;/&gt;&#10;    &lt;slide id=&quot;{7D086C09-FED0-404E-94C9-27B010F4AB84}&quot; pptId=&quot;1743&quot;/&gt;&#10;    &lt;slide id=&quot;{E759CDC4-0D72-4978-AB5F-C19ED6112C64}&quot; pptId=&quot;1808&quot;/&gt;&#10;    &lt;slide id=&quot;{87C588C8-E0CB-4777-A9EE-62C618260432}&quot; pptId=&quot;1979&quot;/&gt;&#10;    &lt;slide id=&quot;{AB78C9EF-25C8-4B05-B186-8E2F750544DD}&quot; pptId=&quot;1828&quot;/&gt;&#10;    &lt;slide id=&quot;{DA283FB2-4FCE-4464-B759-27C813512EDA}&quot; pptId=&quot;1738&quot;/&gt;&#10;    &lt;slide id=&quot;{D1297598-D85F-47D4-8F38-AED15F52750B}&quot; pptId=&quot;1980&quot;/&gt;&#10;    &lt;slide id=&quot;{ABBBC548-C5AD-4006-AD25-FF366F7C935E}&quot; pptId=&quot;1833&quot;/&gt;&#10;    &lt;slide id=&quot;{F0E43CA4-0B7F-42E3-B2F2-B17CF6ABF305}&quot; pptId=&quot;1838&quot;/&gt;&#10;    &lt;slide id=&quot;{A9E306CE-6333-4876-8B3D-F0A6ACFC771E}&quot; pptId=&quot;1981&quot;/&gt;&#10;    &lt;slide id=&quot;{B4E60FEC-6C79-44F7-914B-74A57ADD0A1D}&quot; pptId=&quot;1950&quot;/&gt;&#10;    &lt;slide id=&quot;{16043D20-F1C1-4AF1-9B77-237F6371D7C2}&quot; pptId=&quot;1840&quot;/&gt;&#10;    &lt;slide id=&quot;{E8539489-DFDF-42F1-8D07-F85A028D530C}&quot; pptId=&quot;1847&quot;/&gt;&#10;    &lt;slide id=&quot;{69E08443-2C4A-42AC-A811-C86044F8867A}&quot; pptId=&quot;1982&quot;/&gt;&#10;    &lt;slide id=&quot;{CE5591B0-C5AD-4077-8F91-697C1131FCBB}&quot; pptId=&quot;1983&quot;/&gt;&#10;    &lt;slide id=&quot;{FA087352-004F-4FB8-9BDD-38FA9945C732}&quot; pptId=&quot;1951&quot;/&gt;&#10;    &lt;slide id=&quot;{277BAD8F-0929-4029-9C12-47C854B98816}&quot; pptId=&quot;1910&quot;/&gt;&#10;    &lt;slide id=&quot;{4D8455B9-4B33-49FB-8D47-3888538B58DC}&quot; pptId=&quot;1911&quot;/&gt;&#10;    &lt;slide id=&quot;{A439DFE7-1B37-4D9A-B958-F4D0AAE9A2D2}&quot; pptId=&quot;1912&quot;/&gt;&#10;    &lt;slide id=&quot;{50C7278B-78D8-438C-813F-6F40BFFD5483}&quot; pptId=&quot;1913&quot;/&gt;&#10;    &lt;slide id=&quot;{A09E70B1-E496-4A6F-83C5-597E520A0E7D}&quot; pptId=&quot;1914&quot;/&gt;&#10;    &lt;slide id=&quot;{F9EE9F01-F24D-46F8-BA45-4832752E081B}&quot; pptId=&quot;1984&quot;/&gt;&#10;    &lt;slide id=&quot;{12C8487F-9AEE-4B5C-9C81-DDCF495F4945}&quot; pptId=&quot;1916&quot;/&gt;&#10;    &lt;slide id=&quot;{93822074-D2C2-476D-ACF1-AE714D176BF8}&quot; pptId=&quot;1917&quot;/&gt;&#10;    &lt;slide id=&quot;{1BA4AABA-E616-44AE-A899-9AE32AA8DC9C}&quot; pptId=&quot;1918&quot;/&gt;&#10;    &lt;slide id=&quot;{B737568E-2C44-48DA-AB46-C703778B4FC5}&quot; pptId=&quot;1919&quot;/&gt;&#10;    &lt;slide id=&quot;{F28CCB71-7256-4D96-B608-4DAC92A9BB26}&quot; pptId=&quot;1851&quot;/&gt;&#10;    &lt;slide id=&quot;{C4CA4695-DDD8-41DD-AC6E-0177D38F44BF}&quot; pptId=&quot;1985&quot;/&gt;&#10;    &lt;slide id=&quot;{9940E5C7-B5B8-4E59-A18B-E811089CD8AF}&quot; pptId=&quot;1846&quot;/&gt;&#10;    &lt;slide id=&quot;{50D1EED5-6F8B-4E58-94AB-17555A65CFDE}&quot; pptId=&quot;1852&quot;/&gt;&#10;    &lt;slide id=&quot;{7F3A0D8A-1807-42A1-981E-18596D0245F8}&quot; pptId=&quot;1850&quot;/&gt;&#10;    &lt;slide id=&quot;{4C72BA76-9126-4386-A21F-3DDC34A09EE9}&quot; pptId=&quot;1986&quot;/&gt;&#10;    &lt;slide id=&quot;{DE60BA81-C448-43DF-9EF3-5C65AD58BEC0}&quot; pptId=&quot;1987&quot;/&gt;&#10;    &lt;slide id=&quot;{95AFE411-C72E-440E-B50B-55462A52A5D3}&quot; pptId=&quot;1921&quot;/&gt;&#10;    &lt;slide id=&quot;{C0619446-6776-4AE0-BAE8-099275856EF3}&quot; pptId=&quot;1949&quot;/&gt;&#10;  &lt;/slides&gt;&#10;&#10;  &lt;narration&gt;&#10;    &lt;audioTracks/&gt;&#10;    &lt;videoTracks/&gt;&#10;  &lt;/narration&gt;&#10;&#10;&lt;/presentation2&gt;&#10;"/>
  <p:tag name="ISPRING_PRESENTATION_COURSE_TITLE" val="NEW_Training_eco-banking_financing_of_WIND_June-Aug_2019"/>
  <p:tag name="ISPRING_PLAYERS_CUSTOMIZATION_2" val="UEsDBBQAAgAIABFEb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Qgf9OD+BnoO4GAAAqGgAAHQAAAHVuaXZlcnNhbC9jb21tb25fbWVzc2FnZXMubG5nxVlta9tWFP5e6H8QhsIG69ugZYykRbZvElFZciW5aTeGCGsogTQZzTa6b06yph2ENZQs6bKlXdoxBtsHx7EXx7Gdv3D1F/ZL9pwjyYqcpJKydvtgsK51n/Nyn/Pcc6+Hrj+8P618Pflgbmp2Zjh3+cKlnDI58/ns3amZe8O5ijNy/qOcMvflxMzdienZmcnh3MxsTrl+7eyZoemJmXtfTdybxPezZxRl6P7k3Bwe567RU/SsTN0dzpXzbl4t3HAd01XLZTdfcRzTcHU1L/TcNbkpa3IXn8bQxWDSCRgFs1RWjTuubo6abl4bxdyfZE/uyJ63IFvyQJFtPHbkAcC6GGi99+HVqw8vX7n6fiZku6TqeiK2wuBXLqXANhzL1F0YELpriNsOsFflCvCXss01K46uGQLTtzB5Rf4ImD+yQZQtcYtTviLX8VlNnF2xLGE4rq1rReFqtmuYDmdLF44ociD73lNFHnhVpKeBT13+JZtIUZeGu/jak9veI28NP3ZlL3xzh6bhnUXKruLNy33kdU82FMJArvF+11vynib5VzRLqma4lrAdSys4mmnApxVZB2zPqyrMq236Cpu0bPW4Aw1ZYwd4sIm34TkGajC95n1P/tcUfF+mpfcW2TlwgF5au5Ds2rihm2qRKV8Stq2OioGEIe4OEQzfa8f4wDTz5hXktAXTSKWChM3Tj5RLGsb3poIIm4A6oCRigH5q+nAtDPWCBWlhcMr+4gEqWylPT3zjRweQmvdEmTLt5IAsdVwzRlHFpm67wiiGI4hqHS7V4UXVe8JOwW9Yh6+LZCCgQ0YDlmoLi+uwxkG3ZPsUCK5fzC+8x+zPQuAeKDIvm9nwxrTRMR0fh936GW5VoQoIOhtMWRBJf+Wl6QSxpQBBGQoLZWzb46ZFpfeMMi4bYOqCt6yQMjGz9+mhEbCMgPFSwHai8HFMX0+yrRkFE0JQcA7b3wRGHbOrjLQX8yAZEMGoXLCBtiBBqBjX8fVx86hw7B6l2BpbphBrkAxiSJ1KkzLqLX8Qhd9Q+MeOgiS0o+E9nwlc5AQFXIQRiVFiRehqxSiMuXkn2syoEA6CKm2RGykxIGJxndjqS4Nf5HEdCIUsXuCtWIEnuh8Yc/Pmbeg6Z30pyxzzBhWW3Mgy546wMekVNDpxmqHe0kZVpgg2nlDihU99rFvHj9yXwAGmB7oerSU9LGCVwU3ULCk+b0a0NfD7bW8xmz+2uFlBSWqqzosVmQn8YnE9wasERxIXDrt4QRRJUW5WtE/cEVXTRXGggp751G6GG94e6L3Pxmmz8BYC3vcT5K0p54Jd3iiK2+dQEsH8eJ6P2b4JiWtuEXGg/mJpzxhLrL8YCGk1JmreI+o4SNI41Y2gMduLdRPdVDpyQkoQbywlF04RC+nluwmERAbLsYYwDjVWe2+MaHCRM0RkF4ShWpqZxLZd5suOz7UBF4+mnlzCIInYzltgZDMNI08T9GlpmZmLWRJy2kAyczIbEd99ULbfCwn0/lBfcf7+xNR0+mljZCyv0Ya3xXHWfV1Oj6AZIyanrAcJpzga1F0mt6cRgmGGIEvg57d8QukE3Vh4OvCPGwfkIOe6BiPUsNMDddbU6iefkCKb9hhW2497lYunxptQl1eumR7nFvJn+jUfdiONwUzIWnq8cZG3NcfveWokYElTWVyTusYErT+2O/yOZr/F/vDQsTTWBDmaowvunbb5OBk7Mdd4hXfStuawUSmJMJ1+e3JUm4nnWJlAMuth7QZHyNaRTuWEcwIyyr1KlDv8uuzfk0CWufXGqf36v3E6yM3L2I1C6w3H9CRjfe079UHjsH79B8cKW6gWjgQF1SgIv7ts83a2mFapAgCIDCVad+z+8WSLhBowB1yq5N1yf9/uhl0PpSGlCf9WqShGVJgJc/oSXHsCb9spQQad/EX+gHPUaxz8/+STwiv5XAHoC/k7Bjfka+XjTMB0tsK2J/oGPuVTWoerAS34Z5nRKM4I7BUy1j6+20qEdtR83DcQ8kUQ9IZ8nmZ6cCt4aInDu8Hk6RqKMH53tjnQgj4m5g1uOmt02qfS3OUf9hUWLb5yi6b3SC5OUBHO0zq/MKA7yS5DHgLaqY6jFsZKUBCbWdNkB6tYgFYWmJC9BbNi2aIvQP61dD1IRZMuJX3wWhbwkmrdwB7HNz/Bbk99aRXl0QmyctxdWRYTzB92uMc5ZlJnAYjuldcDDV/IMv3YvijWtiSiITuOVnbVYpGv4IGxQQcIBNIN7ziDGy1i3TYL9L5/6UGD+4dv6omBA3f1ae0XxlQDW/T/4oIlRP+unq6No3vVHWbLLm0Cf1d/SwLi7izc5LAD+M+RujRJp/oXSXG0/tMc/6szdPHQnzz/AFBLAwQUAAIACADQgf9O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NCB/07qujjIqgYAAJEiAAAnAAAAdW5pdmVyc2FsL2ZsYXNoX3B1Ymxpc2hpbmdfc2V0dGluZ3MueG1s7VpbTxtHFH7nV4y2yluDIUAuyHZEYFGsGpvamzZRVaHFO+Bt1rvW7jiEPnFRCJWigqKUpElLmqaq+tAHh0sgDjZ/YfYv5Jf0zKy99uIL4wRQ2vTBCTt7zjffnDmXOWOHr97NGegOth3dMiNSf2+fhLCZsTTdnI1IN5Tx85cl5BDV1FTDMnFEMi0JXY32hPOFaUN3smlMCIg6CGBMZzhPIlKWkPxwKDQ3N9erO3mbvbWMAgF8pzdj5UJ5GzvYJNgO5Q11Hv4j83nsSFUEAQD45Cyzqhbt6UEo7CFNWFrBwEjXgLmps0WpxrihOlkp5IlNq5nbs7ZVMLVRy7BsZM9OR6TPRuWx/rGBmowHNabnsMls4kRhkA2TYVXTdMZCNdL69xhlsT6bBbr9fYMSmtM1ko1IA30XGA7Ih5pxOLq3eJXhjFpgBZNUJ8hhomoqUb1Hb0Ybz2AbtgM7UWIXMIAGxhokCb5L/AFvSJs31ZyeUeANYraKSGPKVEoel1NyYlSeupGKe1SFNZSYEpeFdNLx2Jg8lUgqcnrqujIR71pJkW8qXSh1y0wYfjIlp+WEIqemrsWSXWqIk6rryBMjsXiXOl/L19IxpduZEiMT3apMXk8mxHSu35qUU/FY4ospJZmMK7HJuhb34QZvDYeCjh+GALEKdqN7k2whN22qugHJ5oiPO5hAujJUexYr1rgO0TijGg6W0Hd5PPtlQTV0Ms8iFLLabYzzI04eZ0iKRV9EYhEl1eE8QCAGIenH9tAVP7QvXQ4sPeTNXl9WS5ZhP9lNZi1inTH7/r4hn/6Vwc702xAN39E1bCVU2+Ypq3kBx1K4UM+O/QMXL3Zm0Wa2sEqImslCKiW1TNg4UpPSGX81Q/Q7kKfxEa4zBcNIF/J5yyb1ZNo46JNoAxOescyA/7FnNG0Zmr9vODeNtYSaww0FKH1bN8dBsl9CMxApBuxoMo9NlFZNKHo6gV3O+ABOYdohOuHFbrwqPWLrqoEAD6oyRhPppl3PZFXbCYSGvz+s0GSi39DHtEgP6K67REt0/1vP7t679jq/011achfdJUTLtIjcRfoWUN7QHXdDCIFPugWTLrirdB+m3kfuAvyx6C7DcBFAy+6aENAfMHMF+BcZGwYopPULyC/AekXln1Xx92lJSH7Tvc9Xs1RdHN0CE+2KqMrnc5AnhCZ5wUzuLgnJPmQWvkcrwIvt9C5jtEF3wNAVMHiV5CGzB+zsNn3rrtEdGOCPe/Apg0TRXXE33MeI7jHRii8OKO4DeN6mFUQPQGQRBNeuCvH6FfQr9JV7D9iUmf5es2OwbQVTfl4nuIP4Xhwg9wemXX/xxlsI90kAZBj0TYN79gqResTW74Mys4FjL3uwsFrmnkFY9qq+Dm5V5C7D+0Owxqq3MGbLSpVgbUnN0YPOeaeQWGJMvnnuDOl2MPxRluA978Hyobcxu3VLrAKguC1gQ6v6B6D9uubGHpjnsWWweW3/GSQkk0MY3Gjkvt+1W7a3zwYPC2b1ImRD5pFbbDo+9YOW7rpGSyftrEJUmTlhkKXK7bMi1sktuwudzus5/SDqOnJOnl49eva4/297sXOihhKIsF2RCOvO4Bx9h5eh16zQsMrf0sytIr1xZ3aYUIk77Irg4YFbNbjYYAmEVQan4QkL5ngLFa/k1cwK/wdszuRL7rJg7a4DVhnwdN1m/mOmFLJ4X/+FgcGhi5cuXxnuDb1b+PN8R6Vq7zZpqLpZa95GO3b8wppHbheO0WvTxYtpHenlj1Fq29EL63VLs0N3L6zZoscX1j3a6QsrNvX7x2h26PqbdMctOwctHNaa9rP1BZCAeoyRHhlVYl/FlFstAHgoNPdK4RDr41q3dbzJ/li7Ovob/Ql6rJfQuPwNzdo6fJ4g+pxu0r9g8Cl9iYYF0xRUF8jMh5CsdnhqfeCXoXLtNMjSs+hRhZ3zoN/gahVBCs+A/89QL54ITrJZXfFTYY11sNU6fSRYt9aB0YqQLOPxVJCDGOKmIN7zQFmt9Xct2rkfBad9xe4IghW6yHvI7VpfeGY16EMqglAGOeFicmpJ9t+RKD/4/svLtKeUKJ/DOWoVjrGlU3PfT6OcneYm/YfN/nFfDv9/TdvhgMVurZbBMouCd0orYCzWMi+A8Q6qNfi97fmI379Wqre4Rfe+oBZrc4u8lSzzawOxxb7g9yFbXjd6pokyGHJpeSJ2LRkf+wQK00dqQe/J/3428IWs/0Vh8BcM7E1ON/UcmNXQNez/7CE6NNgXDrV+1dMDaMGfkUR7/gFQSwMEFAACAAgA0IH/Tpep1g1qAwAAmgwAACEAAAB1bml2ZXJzYWwvZmxhc2hfc2tpbl9zZXR0aW5ncy54bWyVV9tO4zAQfecrqu47XQq7BSlU6g0JbRfQ0u2700xbq44d2U7Z/v2OL2mcNiGFCAnPnGPP5XgsIrWjvLMHqajgj91+d3jV6USrXErgegFpxoiGTkwUPCeP3ae/83m35yCCCfkOWlO+UcZS2DoUgXGuteDXK8E17nPNhUwJ6w6/PdmfqGeRbSyBYV3KWZMVlMf86N+PpxdR/Bl348F08tBEWIk0I/wwFxtxHZPVbiNFzhMT2q35mmjbQwaSUb5rjYhRpZ81pJWYZjez/qx/GSWToBSYkB6mo/7oZyuLkRjYMfvB3f3d6EJOedTnjTmh7ami2tIG/cHt4K6JlpENVIs8mU1vprfNeI67V7vyaVyOoOGfbs0cxX8A+aXNRZZnX9FIJsXGFPSEMzBfK4cJkuD1Q8L0wXytBJOQOahVkIrRBNsgZOKk+N18TeCmWvo/wyERmbstBXszTTiZHkYhMYOhljlEvWLlfGorPl5zjZcJhmvCFAJCUwl6wwzfSK6Kbaq2EvcHPihPApA3lIilYHkKExdvAKzaS/xkMrZzJYzvaAsClLD3xiDC0lgiX7CsZ8jAWCLfTbdeOTucwU89jlPoYUx8Mz+vPnqBE1wW9SpWhdecNDe3XAVHe0OBSUUCQyurBU3BdC3qWZsLqXcWU8TJnm6Ixnfpt8HFB5uMinonDq+0el1FmmoGdXJbiVwqDAbdS5+t71yNx1Hcw6FGeg5rXaCrxrIp5rUItWDX7Ur32x3r5tYdjW/JYzclcgdyIQRT3Y7n4f3DbdyrfM4w0xrfUpDPfC0u5HChIdzfJtEEFu4KXgonWpPVNsWQmjI4VtQ1tr5/kT+2rrE8T2OQM9QDhUKQVZvDbelmy/BXLyl8QFIlNDgdU29xO07oUe+BwQsAiFxti9vgFs6T5kxTBnsoZkpgsAk3ZRYpVH9dvkZcVUkGlov06EdQKZQQV3XUEJYYl6gOs9DRLnlNYmUTqwyUYraXG1emfTEkjVbD+WjXXkiVjdFfV0BsVaWaJNfiXROp/abl2qdO9jDiNLXzBx3B8TUex2FCZL4q1lmU98xehmDerONmqiDUeJooZsoO+3UU6zkdsQu8ncO1BAjHqzVeBQ/ALzjEgsjk5QipvAg1bsfGHPHNtNMa53ya6agXmFxzjm3Av/F/kuF/UEsDBBQAAgAIANCB/064dE82owYAABsiAAAmAAAAdW5pdmVyc2FsL2h0bWxfcHVibGlzaGluZ19zZXR0aW5ncy54bWztWltPG0cUfudXjLbKW4Mh5IpsIoIXYdUY1960iaoKre0Bb7PetXbHIfSJi0KoFBUUpSRNWtI0VdWHPjhgAnGw+QuzfyG/pGdm7bXXN8YpEKXqg4GdPZfvnDmXOWOC1+/ldHQXW7ZmGiFpeHBIQthImxnNmA9JN5XJ81clZBPVyKi6aeCQZJgSuj42EMwXUrpmZ5OYECC1EYgx7NE8CUlZQvKjgcDCwsKgZuct9tbUCwTk24NpMxfIW9jGBsFWIK+ri/CLLOaxLdUkCAiAT840amxjAwMIBV1J02amoGOkZQC5oTGjVH2K5HQp4FKl1PSdecssGJkJUzctZM2nQtJnE3J4ODxSp3ElhbUcNphL7DFYZMtkVM1kNAZC1ZPa9xhlsTafBbTDQxcltKBlSDYkjQxdYHKAPtAuh0t3bVeZnAkTnGCQmoIcJmpGJar76Gq08By2YDewPUasAgahvrUmSoLvEW/BXcosGmpOSyvwBjFXhaSwMpuQJ+WEHJuQZ28moi5UYQ4lokRlIZ5kNBKWZ2MzipycnVKmo30zKfItpQ+mfpEJi48n5KQcU+TE7I3ITJ8c4qAaPPL0eCTaJ8/X8o1kROlXU2x8ul+W+NRMTIxn6nZcTkQjsS9mlZmZqBKJN7h4DDdFazDgD/wgJIhZsJrDm2QLuZShajrUmpYYtzGBaqWr1jxWzEkNsnFO1W0soe/yeP7LgqprZJFlKBS1Oxjnx+08TpMEy76QxDJKaohzBQIwSEkvty9d81L7ylWf6QFXe8OsjiiDXq2LZ01injH64aFLHvxrF3vD7wI0eFfLYDOmWhYvWe0GHAvhQqM6Do9cvtwbRRdtQZUQNZ2FUkrqlbB5pU6lMfxqmmh3oU7jFqxzBV1PFvJ50yKNYtq86IHoIiY4Zxq++GPPKGXqGW/fcC6FMzE1B1kQnzQkNAepocMWzuSxgZKqAU1OI7CtaY/DLqRsohHe3CZr1OOWpuoIGhh0YYymk23bnM6qlu3LBW9DWGdJj31Dn9AiPaR7zgot04NvXUe777rz/E73aNlZdlYQrdAicpbpO5DylpacLSEJXOkOKF1y1ukBqD5AzhL8seyswnIRhFacDSFBf4DmKuAvMjRMoBDXL0C/BPaK0j+vyT+gZSH6becBt2alZhzdARftibDK53NQGISUvGQud1aEaB8xD9+nVcDFdnqPIdqiJXB0FRxeA3nE/AE7u0vfORu0BAv8cR8+FaAoOmvOlvME0X1GWvXIQYrzEJ53aRXRQyBZBsKN60K4fgX+Kn3t3Ac0Fca/3x4YbFvBlZ83AJYQ34tD5PzAuBsv3rqG8JgEgUwGfdsUnoNCoB4z+z2hzG0Q2KuuWLCWhadfLHvVsIN7FTmr8P4IvLHuGsZ8Wa0BrJvUnj3onHvsiMTC8q1zZwi3h+NbUUL0fADKR+7G7DU8sQ4CxX0BG1rjPwTuN/UwdoW5EVsBn9f3n4mEYnIEi1vN2A/6Dsvu/tniacG8XoRqyCJyh6njqh92DNcNWj7pYBWCytwJi6xU7p4VsF5h2V/q9Lbn9JOo78w5eXiN7Nnn8b/r5s6JOkogw/ZEMqw/h3PpJd6G3rBGwzp/Rzd3yvTmnSkxojIP2DXBwwP3qt9YfwsEK/1qeMECHe+g45XdnlnlP8DnjL7srAr27obAGgJerrvoP0alkMeHhi+MXLx0+crVa6ODgfdLf57vyVQb1uK6qhn1aW2i54gvzNlynXAMX5exXYyrZXg/hqnrCC/M1y/MHuO8MGeHoV6Yt3W0F2ZsG/CP4ewx5rfxTppWDmY2nGnbz843PgLsEQZ6fEKJfBVRbncQwFOhfVYKBtjg1nmO41N1yxiX+nhzHP2N/gRT1SsYVf6G8WwTPk8RfUG36V+w+Iy+QqOChQn6CdTiIyhPJV5MH3qNp1I//7GCLHo4YSc7mDA4W1UQwnPA/zN0iKeCSrZrFj8T5tgEX23Sx4KdahMQrQnRMhzPBDGISdwWlPfC10jrE12HAe5HQbWv2a2AvycX+dS4W58Ez6zr/JseIFQzTrh9nFpZ/TRKY8crLq1nbXSr6SmVxhdwVlqHo2r51AL2E25ZH29f/sOe7pgBdqfjAUrinMaYzuqc8P/Na/cTFLuIWgXPLAteE62Bs9gUvATOO6w12Q/252N+pVqtXcwWnQeCXGxyLfLpsMJvAsSMfcmvOHbcAfNM66I/3ZLydOTGTDR8qnmniSXeJ1HsTtZ97pP3BavvG1Xvmz7/vyAMwLr/HzrGBv4BUEsDBBQAAgAIANCB/07sTFlStgEAAHoGAAAfAAAAdW5pdmVyc2FsL2h0bWxfc2tpbl9zZXR0aW5ncy5qc42UUU+DMBDH3/cpFnw1izKUzbc5MFnig4l7Mz4UdmNkpde0HTqN313KNi1w6OgL/fPr/3pXep+DYfV4qTe8G37W7/X8qTmvNbCaUTu4bOq8Ry+s7mmer2CZF8BzAV4LKU9Lf+SvX4Iy9kRtmuyfra12/Dy0X9aMaxeXhIUiNE1oJaG9Edo7Ffijkdkxq0NGTpmTnTEoRikKA8KMBKqC1Yx38VA/boItGEtQ/6BrlkLD9Maf3Ee95K9jcB9G86nLpVhIJvaPmOEoYek2U7gTq2P8sR0uvdlLUNWBb/vC8lybhYGiHTi+jv3Y7yelAq3hGHcazfzZLQlzlgB3EwqDSTD7A20Ydwvaostc5+ZEh344DgOXliyDTpXmcXQdjZuYqLw61ewEP3AG3k1fMpKzPahzrFDu5BkHKBVmtiJdNLSDRDmyVS6yAxdN7SA5u1lr2/dv1B1jlKBa/fwVV3a4TKcYjWuGrWu2IW5t0ddczugMhrzcuhX1keoLnBKpuEhoklpckpsx7U5j5y9V2kxtQS0RedU87aGArpoJqIVYoxWYMSzdFJVWpfPqNgpy5+nZOba2Ofj6BlBLAwQUAAIACADQgf9OlBOzImkAAABuAAAAHAAAAHVuaXZlcnNhbC9sb2NhbF9zZXR0aW5ncy54bWwNzDEOgzAMQNGdU1jeKe3WgcDGVpbSA1jERZEcG5GA4PZk+8PTb/szChy8pWDq8PV4IrDO5oMuDn/TUL8RUib1JKbsUA2h76pWbCb5cs4FJliFLt4mjiUyjxSLHHYRqOFTXv/AHpuuugFQSwMEFAACAAgA0YH/TriRmMxjMgAAyEcAABcAAAB1bml2ZXJzYWwvdW5pdmVyc2FsLnBuZ+18eVSa17q3TU5OzslgetoMtRlsmxprnBqNGhS1aaYap0ZjDI5JFakiGiGiqEiHk6SJRuMENSI0NWqNCokIiAM0tcbhVWhilAAqdUBURCIoiiB8aMZ2rfvHvd9dd93vW3Utdb8v73727xn2M+y9X65+7ndi84Z3N5iYmGz2+uxogInJWp6JyZrIf/zdeOfwzbGDxn9voAJOfGpC4e6aNF78DXbY97CJyb3cjbrz64zX/7zwGQRlYrLdYuX3Da+AD5+amJwI9zp6+HRqhHxQTouPDd83oVG8993Tb+t3Z74hf9pqMjhM2EBEu25YcxX971NXr36x5sAvbx2ZrpjA77iFPdw4EVv/4F2Lo3eEpx6WfbbtQtwPRyOu/fjDT+5DIlV1WlxfV4ays7slZcaSaj2SU8oackyhgGVDcCjJMLnGCOfJSYwR+VemEjPjhWshzPh34nPSGyYmP4x2dak22je/h1T0/ewbqh3s3m5i0nAyvUhKXxuch22drXXnSY23DlXcUjajv9qPrLmwC86Tg4zUcmKlxlsX9iOnLzTQpfNha01M2n8EA16XWmvdqdJ3jX22SyB++3clyDHufBOTn+99xEMGDF+A82Ssv5scdzfoVATMDEt6NLouw6AVcwY4C+5+p0mS20o61R2r2NbOZqvp1FoPpvQdk3dmSxUZ0pFQ8RL+O+JhNejM6nManmG+JXiXdqmas6SbQqXnvPFVOFaRLg51/3l7Hkg1TeMNibQplUZIxzAeRKUuwORcMNc1ixh5PDwWoy+PTFO0RRrmxTU5b0MAtgRkr6dmSKzt95FjG/7p7z7/uCXUBUZW6sbJS0xCp4dWpjBcB6QXEI2i7SZPipQ2yEyz5HIJaP0oTg0jh+62rMNjAdRJWTBnqQ8A7Nlz5fbyZLMHBwYep4VqC6XBLUtOBO3UFQ9dXhbZcCmyOVXOWSQEbv3yJS2EBIPZvvQ2eXEZqF9APage75xLdq4J6IWCQB28OY2mJzFTNbLFHDOmRNvaY0SioUyIiQOv7h/Ru+Eyf+EvkbLax6Mdc4C8elg+2q108G/Kvl3Rg+anwXfCw3xLYoXyjovFHhaWAvUTkfSAqh7oGa1JZqqYspNCcXi6W6cyrng+DDYIeSAcnYGKlcTk4CRE4gl0NhW3LCPEpuQPcOsRpMylcnsbEZTtY7iemDE6st5z8b6kYRO876JX6WYeU0cHKMNm/RTLVpFc0MeWsFoMS+baYHt9hIjvpV3qzCTwfTN5mlKpmsE/XyGGgorZzC3T774mAVZL6ePDFxNgqSfPZe4Dfc+9j0rgTEYaSoC1spsuqvre8XNurQ7+potwDciEqoWkjFcleT3ou5/aHyQijNWE4glJQMCpXqhGA1nnzKzeNYa2ZYb7l/gUJGmKo9k3KTNStDslzcZrD6rraAXgmpbbQuJ8mFtre0z+1Ma61cV9XCL/UAQR3YSOoRGiZ3LQLeAMCwsJLc1gKYx7UgpT/vq2f/MhuzY694yl1f1iFySOr3Hwn2nfwX56CSCXM6oHKwqlN10kDXbzFIfwOEFZzikSTWy047TS6NRlvaopITK0xcg9NRZeDAc67+pq+H1Cj7two2l20To00MdehdLC+++yu4UZiH9x30g7GZoQfLVHvivbklUKHas5U9GzXNhe+NUmqsbBQ7VP/vUy44Pi+tyyGf5iTVSvGS3E381mIfCsAwVfLD8ZZ2YmplDr5PeYohLtPPh0XTdjqzyURFu2cnWiMDAfGs2y8CEjehy9rW9rb7a9wAttVb1XVW7iqep2JDBFyoGE4CZfC1i16Bc2Iv34dChJllK8fE99rzlnKoX02LzaIQHBGVS7xvM+lKJ7OAyiTVk/bWD98TUmTQGkY1z7MgodHHzeN6B+6vdU0eEkoz2aPhXF3pmGNrpO8JSBYKQb0CF/l6AFpVLnx2G2zABVjMAs0uuUmOHOKp212hy0Ic4d4dCDTJ2BpeZLbj8+835tLDzMLXKzeO6Jqtky6IYDuJydaW61r9gS6GhA5LLwwaNCcVRT98nLudFkJfGX4rdClE+qfxpHV9veFnXFJbKJV7nLhRJdDcAQKYmfhgO8g5DjFQBkKsPODQpmwlnF7IpqkVPCr++TMX513HdJYkREsAYSG7nRKdxi1LnFFG60oXFxPbEGjjB/558m0ycx20GcbNdiR578jfQShMqimMoFWwatCRyJO7v7IuzshgjTGUffzbwlUXJ91RcRkwj/hMrv7bOOXKfWy6jRJHU3CpH4oK/eLFISXeyb2zI4NECF8iH3JRdFe1RIDNDOITIuK25iu1DX4tPxh3jpG74cq3nqASOdGAfkN6m2PLlAJqwoHFG/pUKX5vFAMIwm6pNtE6faG+Kb8vmfabWIXjZXOK00aghMtbXsTRC+phy/H8HMS85e53+a7B8H3kj2LdEgx+sfSM95QtMgm0RJTombqY4VoB+oSU4KDwlIch6xjKjLjvfuLxUVs08enYGZySU1cgdk0zicCe2N4i3fZIz31KmaoWcf8Ivbu2mJmAiPHcWMBMXNPCWR1hAUFvipNag6NHKkaI0w0wM06mCDtzg0Wl2jHoe3l39peUoCcovC+jWO85zLd1WCma0u28ayOZNK4ryU/mRmZ3JsZoSnHF59OTFtN0ObGnqNjy8gi9Rfh699aWv1YOlXbuvFgMhr90fMheoMeitB1XewKJua5GXaHPi3qU88qmIdakwnaN3oIfSy1+bERMsmj5xGsg3zQOdFq7cFJB8ymd4DybxMl8USTuXu7a2XCeeewBtvb/DmnuPf9SkYprM3VWvgZk6UltL6XByCrdbbmVnxrAhWPwV9I4re6egRkAZP3Zw1kKCQ2iQ1vY0ooV62lFuMsszhoqLzeZPws11zFbtTWO5NwkqwPS4FoQzrh1vE4gxyWfVlaotpYIbq3epYEXYfxK6ynxUW7MazM8YzK94HUsKp4BAS9YPkr1qc7aoCGp1nCvPlA1IfIWMA3862LTNqJ873WmxoKlUkRCOE/VGiSrC5I5za2txPuKRxfanxCise6GPe0zDTm7Q7wGwlPgovFamfMKG3wYla3A2aY7TOFyIyWxAcXkgKlGBEss8xf//98bPxmRSwdDo83QrmBl4vhY/6HWDdnj97bIHhrkYIpBtbU1kl+3miiCuYWiYhKTL4pS+rteY5pJBSRzrTqYfU8232HveWBkhRLz4uVNpYbjNlqptJ8P/rW4+5ElC/qd+xnG05UXKWe7vJz/+QQMZ0DnE/gduFh+903Bpu6CeNojaaZH++KovLAAou/yoomn+B3k9Sof5pkv1MRqb7jWnex2tX+66kTL9PPxNAl6OJCcx/dboHGNOmQ+nPgWwy+VkQuNoTbceLXPxlx9GVnwTf4x+tdjuykm8lGMkdTTMrB681+Xj3f6qJYQ+wUNKRhyfM3YsHWtJTkt0k6ujVQS8WSkXkwt71e1IX2rZw1CfsIuan+MT4iIUlc07q0/uR4dhNSOELMhq1dHNiRm8cxL1vIEVcEmx+hZhw3MrIqM8JDHsQszjsX7v9caC/nTQiHSwaUSpKgI+MuL+a/IjHdGNtSqslktKO24szp++128/ggNDg9s4+2EsUpaIQkspMTm+n4bdKM0giyZDLM3H1niIlpjgXSfeXmOHe9gJxl1ywVyEVkHQwcDqJC+5S9UBf0Sj8DXrAVwmZoE9S3Uo8Clq8MQlZqB/B4rBXMAWnSYFgfgVnJtqtn0ENJhHaQMYB7MpWctmKMrB4Jn4/T5tRMh/0oegeAyvqUoUk+RVKX2eFViTVpZwu8bCs/QPh4ipw5SHO8PXEkFKPP1LsDiCl/3mU7s9JKVbcq8oM1EvpoqUMgjT8z3hZPRLM7UOWf+TTKCvz1N8Hj/yZ6kC/stn/j2i7aGEnXlE7RZK4rhrkOdculTxHacPPeyXkQhgrZ9Usv89RZjShQgFaoogd/jo+vDSeaZBqXjOeUlEYyTHz9ifWvNfVlZCO8UPb/vZH0GZdqDrvr8/8WTQFEX++d5pUsHXCPFOeW8Mt+6OIa8GWue7qxbg/9zhLKqCvqf2znj3V93KpfrhBzc9HzMMG2REYP/y6EAyb9YpHmlFnFyvihy46YzMxBCWxfp0rEFpynOLxB3OoJIUDqIA/dS0AaPyuySrYXJ1y64RWrOzvS0LOvyYrbqlbtWTucYF8ZTLkGx7EIRrCsC/hLWN+/zqFapwtvowUeVLHZMwLMYHyeW8mLiEpgV6MxDEaF+n6X5nv/080NXdXnIg9yhA6lDb7+7ectOIr5vrHU/UfMJ1eSN8cv1Lu7DBPnfiWcAnUppEOzXKB8ykzA5DSiDHnlzJrzf9RN1GWy45/IoswjNqbAjzJYqFccneA6sj3crM71oxXPYnK5cSHBYzmh59MbyJ19+YASjgESMZOR5njBErVIWGsQ6aoDs7qRLqhOKXMB/w5eT1wvpi9m4yIu2JbyTN3FVavraPcrCj1i+h6MbmuQAMxlAAI9O6D8nooCToMLIfpS8lmka20aRuq3RaevPDxu5GtotmWNWdlvDk5egzdRHFpnvW130k+T5++yXnQt0jERIai8UXnvfof5nhPJcWkat9B4kBy5FlthgUk2K2m1ANYHubrO9oGm1LsFdItJvRwL7fXIVhY1NpenhdI3xVvZxbWbW3d/72Tb/75oGuiEYKk/Pe+ZWOMK2sZxLcUqroDFwidkP6bnEHGh2333AuIkpizg7xRb003evyAvXcMI73XfLMwWm8DB01/vX4Ii2nqLxDBAYgpnEwFBydPZmyunpRp4sxHHcwiZXjCSy9y3surGrhbfbv8AqWIU9jaGNm636osaEo4QhAFMaydMhEgJx7ybLktX64TDMUfcUM82i4Y4Eb1jIZGoEvrZeEJoXtC8QX5xHaaDW9+YExtrPf0H98I4AzgbTxHhQC9wKck2aLYDxPBe41pBIQR8PjOd2ceAgeB807Yk5GhajyzeoDe2SBBCjH41v1yiAKtLxRBb/niJaDc9yGkZO5BK1IyJxzdX4xBekrcIJRq21q5K5xFb95qaIxU9Y/2ZATliKTv9cYsA44yVun5oAHHxIrqZMD7lcWeZiGulH8XBOqW37a94mTUzjraDLPNXmXLw58J0As1+Vtn1QEy52QzdKlTRMKJ/iCm6HzQoerHMaXAfMWbTEIWv85RoQR1yRlgaeZJ+GAigHLzzZfYMt2AyIgNbBtepxKpik90869jJJwyeppPMB4fW8UmC9D53+C/CbnkUm57qca2BKEBLkKOZ/Y7COuKJwMW7zwdhxUJPpR1uaLcyi/UPtlXbA89UDX/uJ4+nQ2X9ozGbUwOtaH5yutZ5ElZpvYd2nV5A6N+/F707mIGoxpPBzeFxxJKo5fUuWs6QzBceTyqgldHy+kO7q3dhtVIX7q8swFrCLG8rXyzh4x/xJzdNlRIl+g663SSzPw6ApAND9sQ6Uu+/T2liGuz1yKZRdpPKd6ngupDzpyMCX1MG2qM7O1fIsgQ5lEVnWlx2kA/2YHooZrKwYrbFdUS+ioABpF/t7GF6CGjaFnhuS5trkCsOU2Heuk0Bbfrr28Su8gF/PDLkcEBSP5JZcUw0vGlemLKwNY85vsvfXe887Zfo3a0Z+xpWPa5kLiYbEH4jBoew45tGPB5QXN7XsRfzf8VTdjck3mWlBTq3rA9D1Tg+f31VbPjTtyTbbRvvjDb7cir2ROd1ZGB0WukCvlyU+Dqx+x2inh5JsWe99nVjuZOc0B9a9UW2ik/31ul2n7P+kL8alqSNL1hV8lqwNjVtKa94r/tMbU7GmuEZE/CqgVZigypG0HTz2RbGAoTcVqRvYflKjy2YVkhTn+gVj32zDSMjJI1D9rcPJSP20L3LHVBI7QqnOXOAN4pEhWciNE3ZK6OIJA+cbp0ofZQ1/h04I/mGYuTfd98FNWp6ph/IRc49xC16MikJW+Qghy/WPuPrsxOyJeU3FVQx3PDUVXqkAOFg3UbYUTqvlzcrCCd93Gw76rPLmuneIgzzipBEwil2SB9xPKKlB2pfdQCK65eZbj0YRQfRsLE0Ld2zQjGvxZrpuJmC0bHEslpM0OOPUHPAPjASApjVbEauWdXou8hYyzVLkruZsMrWzrjtdMq2Z5Fbd8jy/arPI/ILauu25jZKYZa0mfvBHPGR65EavcS1rliBmU4nVIvnHMpykjI6Ckj42LoTztnRx7JZau6LC3uQuU79lj9hnCIRwhLut8lxEf668S8YP9VXvhBJJTgYulmrtkIeiAq110/0uAMTAqh9a3GuDEMADR4aiIGIZxEeor43ODWAqz9esPQAjtFYYbt9CDEc4YJ5IZU4EgkSycw5Zn1b4q0c1xwbK6LZdNtKgcPZhCgj5fR7Ozq2Dg3ApDAxJGl1kmT6r5nxhdEkG4Bz93PWo3pbm83N2engdj5SKFfijGnWRppgN7qqTcj8VyYrbiZ3YqBhuaVMitrVFjfK9FjF1o0UBUdxiTIRE6aEXo/mxDvOdfBt5fyeOjUZaYP4nBtLMFBjmQ7yV2FAJkgYgMOJ3sKPtDJYbgLxfs77mWEkdN05TS1PGrnVW8mlbSqeEodOBjkC/Lr9An4qgDdyPhun4aInGFaOMO+dax5UL6VCZy15jnV1NnwrNroNb6ynmUGGOYWoIcXy5eOq37ZaD+Qfsbebmg2r/JMVoR90HcECxSERNN1WADFzp1mTwr7fvJ+oHIcFeaH9DKhdO5Qv8VvcrORcPypOJJEPQ6LJt2suFyETj8+Gsqk4l8i6gzD9zsbc5JvQsoZpVSuuuIGTKecTt4mYXT3I/vxhMdq20rxGeM46OIrhdLGi27r0LW/y/MLgS+9Y+psykBuu6xa5BeD7gTuEw0jTiGuBN85yNdt8dDNWVcIGNn5oqBfRdDHzfLRO+31GfHaD2UjUx+tTFfpnS5UkYCYHLEzsmpSSHsIt2DYCTKNZWp4xAaSSL7j6z7kne4zAm5GUKpIIqF1mfUnRFLBfDDoSKm8Q36kCxXe2GJTv7dKSfy0WFS0nxn0MRAybCO/i2hj2qVTfilVkudtK0WM7ABJOmYypSdUAoLR9vb2RUWk2zTtI1xGJa8GIlSfhOUOb8LvZyH+GY5/4upWOpbpoSCKEMMJACo9NnmDIgRDWcNGtHjN8KN+mhWMo7FOco/OcpFVGXxdIuF03sDtDTEQa2L5bkbtYn/xyH5G8pl0zSGGbZmNd2b5eI/rlOq3PKA19xSpQJiQ82xWuISTZKiHcsgY9GrtjyWfEpOcPLxOcQ8iimvrwtoYM8zyBvbtmuWRe5K0ggHeU8loLD+4d6agkjP7iJAsL9ifr8lI6oou9+gNXUer2cZ9ZApcLN9NOp3X44p80LThqXLTEgNa6FrWPFk3C2anZWuKk9r38+gvBg8OIhW4akPXpdg2FT65GWNr1V9c0RWPbULb1VLm7QBUKYt7kBUpOEOSAb/GueUGkTipKQZvRgH0Xk125jiod2XRTnwzs0dJEzUVSgco9tsB3rvGBK1h69wStSrHSH3piEn7atAvrbbhBYXIuhEWsGIUKDm8rkWnpDJ+7ZdmE3ofN88XS/bTitQ+6FBSQUjmeE/DyW1jW5/6EDBwjFMzHiIDMpzixTqeYlBhsDaWq7yg44HbUQ+cFgL/LatJukxX8ecemlIdmnTf3A3xw0NanW33WrFKA8JgXXA9euhLpuJ7CWvPlldAvEr/mVCgDLnkDNn+GwPMtxABhqE7y7sucv8eXOzrgHND1Fr31ssG8cKKRrJyiHTYMwaTqVAMhtuim6L5SqIxdSqNDeeWxO9nOxmUqp550IQ6i2OE5YUnQC1Zg9wmsHVmt5KYnJSxGiBYU0rimM2FkzHlXQkJTNh31k4eUHqCdNNcxaSDXe+4WljPigQA18A02bTSIUjtGD5eOwwJbuoOEQvR18dxukFrQEbp3PFl+VGGgYcMWFdvl0x5vCMhyHnbb92EJPki/bzoAaIkE5GKQDHulaZonkwdgN1EL7KraOO7nkUZShmYHHDH6HD27MYFgcYeIUA2ep50NPBZvgh21t9RluTqcNVtfhQPUEFP0moMlQ50qarGZ/im2n7j8/OXoLuuPC/jejubPNRdvL8D878aNBlhzxcT/C1xumDD3ZDpsakCe/PR1OfJHflMRtKTHgtDz/b2W8/Tv3qlzCCv6vvCMtickGCe+4Jqlzhz0jw4qzTMn708vWWm5RHo3y9iJBkzXrwSoQDtHnb6rELfWoBcq6FxtOo2Fc8Tp8YMX9oxI5/VnnrGkM0HJfnWvs8yDGOIDCYgsojBpPQEneHnMy+eaHmRLf9PNrlBRdKV7bUdkXol4djYUdXjQP/amSb4s8S4NIogtVH0kvVzbXtzwchZAS/zzFG/g2RNN8xuoc9TU+DJ0kXxhfqwV4/vyja0eupa21A8d8sPmO9htizqpJ6cRs/gZ6madH+XSvhG43fEGGW73crKpGshLE/FDeYsBa1cpa1c5RhlbOK2skjqtqLI6U8w20GKFa98d60EEp2jmyTrJ4E6GXPI+vm9MbR0i/73LXaZcydwcyNXMieuROQtcAzL1ar6FfmfW195moT6gYMXa1vEocbyf0BFwGkIhDYQRpEu1tYtj1tmjljabbyYaHj+eAApcM2Uj6DO5PbWmp69yJmqb4g0HpDkD579NQt2G5UOYv9o5PdnU79ysHT6ib9+zJ/9Raqpnn/tvoMmA+YhFZiGDvkf5l2cRyHCrideYS4c87MQ2Adk42Z34JKSM/KX9/fGa9cWrvJ5qEhJXHPX5g1QKH6tYX+j1T3P5V5PLMgGoxWJ9SP1Vv8EbeRzS0bCFwqyeU+7+duVm6oxNKIwZ4DrUAgDtY11ZU+vBzzfsi2IrRPXXPdesfEn96sKpcRk/W9XPObqzls1JDu7rnNdx6yo0gbFB34oVJaOiLZfZvjwLYad7KCuvVI09zfo7uQz/kn4wOsrmPgTp7tUIad8QT8Bvqgm917i7TdPJ3U0MDIqP2OuY9n2ssKBHp3cTOYTCCNWf55F/EK51J1J05UFlkwHFsdggk7sXNEl+sIGCWid8/pFYDgoGpUOyYFnFEnVNhcHxacrHP23TaJ3ezH2qhhtoWNbC6rtlSdIvua2HYthrDz+Rbkl/LkmPicFIqu7GZ2HcXZMrpzxkaXV383IZCfEdQDM4tj0OuEewDCsg03hiQ/4klENBNgO6nsskEqK3sLIx53ISVcdjSZy4YfAj3ig6mad8+9bxbt0zN56Y0aD3fbN/hZW6aMbnxJ/+Vzi0ktfKLBxA+I3Yk6iECfwzIF9eYE++n8UKsOOYQKVaZHab28809YlJfEDEcnJG8lxDz0DdW07FJv1SWYFODq1orOeVbomDJYv+oBkvIq9AsXSd0OObzihrR34oPJmmG8e9kd1bjNetnFBuKZUC6ypfWZCt8Dm1qCsMAJGCkvHFRfK1TW0jmyvUwkb54TSsqJVbfpIMPwaLIrZUeP1NVfmDtFG5T8DU6kk8j7mlw8C3sHHuE6rk+V3YhfKLrinXHiN1uH9TIjS06RjY0XP2l20DswJY6j9avfK7sDuZ3qaVuo69uaGZahKxGHun+3I6wUK/D0wSVJuad8y6/liTbsdb9V6V3yAWnku7KifZ67H0kQbn62m/+GpSMMS335LB8rsp++ImWydxJ46AyCeT/4nEsjR8ZcLzB88+p9rGtXITl+oyvLUlRmkIykes5H2Hk/JnhmzMsOs59WOf0pcPJWzwLLK3zB9rw+bWvxsPRqExuhH3vaP0C2t1/e2fcvRmx8b2z42bJD1VmuRJa+eGfTPjJs3CT/q56Ip+6M7pK9F/QskBy+1kyGDZOsXywtZ363obzf/FAmnNyx62usJuIXtxR8a9KWcu0vpeNHq/HE1xsjKC5KdmTgZR0fxuWGYt00MXXYH5NefdQ4iBTaSMpdii9/z1OYYsPMLNkyXFUQXP+I5vCvBsFc85m+3wMCXhVLNirv65IrSpuwUSZq12r2Lln0cQ7L/q8P/rg43iwEVzhhBGxd/v5IJTw4r8VymtZ+5Yr63KaH1QNmL3oJKcGV8psY6JbjdlnZahV1gSSMOIOzLLA7KluT+Ov6ORI5hrUGzrffDe84ZgXVENATjoZ8gb5AJG9A7KdYvB8tTEgMWL3FwI3Uf5RRK6cNlVcnU66LC8CzZhHOFTWLIDJK4AtLyMwz+YTYJox/DaRUE6NPflGGttJqtXMOsQS9pczFMOhG0kBN4cnQq9xDsJrGWezdsw6CddVtjhUEnHsDcqxnXC+X7DU7Y/lCg66Ax5mAxDLcFx2U+SX8FiHWwEeFrrgO8kMREQfu1F0KJIQOM6r9RrofuY2zm1QUcCvSAh+HDCR72WTDf3n2qM7f83q/FOGJ7IpmOdhbgdS0VVIRXQEb14xiWFd+J8sjOpUrZ7Exp4QB1uf96nmeY9SQXSn1Cq/J3aliMGmKR7714XndCKAxfnISI9RWeT3brFEyjG4X43Axdil1WctFwfKvQlSATloMVjdNRR1fcpqkEchy1AUYiAF2C4f2/OlGYXB/yo1Jak9UdM/xkdUe//Pa1hPJBfKHwpl0VlB5LKJkOIBWE47HZL83A7x6Y6TXcDStMCYedvDjeKWcYe23tfzeyCtFZPKNW8UqM6AV/HrNGSfziLCGaeVVyF70orAtIqL4x7oP0IBOVZmb9+N7bFb5T+YpNiVnx6W5ATfIYLDQO5TkKxwDJfQchEQ+kmb5NzpRwhR3gcXzFB018ToIe1BZKw860NI8dgl3h2x0ZOv0m3EjYgfIoB5BvgntuHDSl1rfKgFahyMu3BEqX/RQrmpU3fAhUzbLIsXGNkgZJWvofycFA8r9m+P8vHdqTi6RkzYJB1KbFjbpEfzOWwlK/HpqAMIziWw7DNSwhcdUEDhnj4G+Jy4S+b40Rb1AnicRmJuMoz6uMewDK9Be+KffY2EHV12JdxxR74PkWXE44qcDfU3miev3kB8gQr6SVeEuZaUe8LBdQyIWZwB0perXi6Ni/aQwF5fm2MOUOOKsD/J/fPSyVfcTjaJs41gVQ+YKN6jkMSjUYN7pT3JC6NFkJ/UanTjSopxSQ8Z4XiYRRRhrdi32rFel5cF7WUka58uxfhPYVAaqAv7r9d3Tj1oLFK4dFrlAlK+vDUKT2XvseXNti19otzemyxcBXNI2RTPe0ldy4uLLhCX0Du7IwPLJy4GTqIiJOqOtuXtkHru4ND145o1JjGgl8u0U/BUW6rdPMDDZRv9/XGZU+9/BEcHvpFy82F4wBr1Ba2O6WMtOcaljZPL5+ycHrlk9SxE6mN9I5RaS03gvDLtjyRAxjZrmSUf/OWHGCV8IYg01hoFHn0lJKkhVJIyDlsQ22iS27SKcxviBEJe+gE5b7pVQ5ddOynB1+ptSW99QXyubmwAR0LgMMC9s2Fg8/mXq5j9HfgMiVnX4lpxixkpj/fUCjM8V3A/pkNBbdkI8UZJIa8EVvNZ455IhN73eDMjfAr8UPcgXDNfZMR2xFtUaJknejGGUnkSW+Elb4glJf0Z588uWMOE7zx/gd9j3vAwrbyfGp8L6akBVfyqo9XeULQWTFWvTWL4i+aLL51QmBD+w93d+F2uN/MoHrw8ytCj+BF2wfuxkDSugddS1/pT0zW57VTatLTdulzlY/Jnsll+6O2NcbloKhjGUn2bVSMMLk6OKmQqlvrqzwNcbmNrYGbOVfQ12G6pCpJWE54eQgv84w607NcQWxPMKUlyaSwPQ+JaKSLhQXyTzmolrg/o3ZG7+fB0lpspVDRSV7+FYvjooYY/xnGL9Z31M+eTWnH/ZAeQBvf2Uqo7fi7JlZLg8NQZznyiVPfcgaOEg+ZySYPxnnLtB3i/xK6kXFs8nojEAM12wKPBQSEzDKcKcEdr6yMCzn4/jicC4YiI1+Ndi9LtoA6b/Z6k2teCkzA5hZg0tExbJnvqT+NVnVg3G/39rCTnWTaIaveCZj3AztqnYP9eyOditeZcmLQzTQg3slIFhx5MpJLJs2Vqky7JJmZVs+SYxNZO8iDAPKMFhVwVb5u3Z88h/7lIqfPnBpOUtUOV4CQRdXz0ycBiUAqBkY+138GnYYIyzytQlCwvhBIprEeIlkmViU0F4Ohg012vNfg2EscBx7HFaO3WT1ds3HvJKbMbaEjYePjsU4vuKNbL8JrmBKQGQMJQmB4cLKFTggdNvE252vz3Li7b9VfiwNZaAmkz14xGFNwN1N/g7gUYIhOei6f1xDGO41eHgYa/mVsZeBya9h/4gnJbzC2aXSvLKg68qMzL+6/a/othKryUuPK+021nfn8bAzqGoOrNjl2VRBrcT0hJS/tr//av7V/Kv5/3lTHkYip45cBVze/5fxJ090418vzpwby7GYcvDKG2UrjxPd/wvnxi8DKiZ5+X5b5R5Df9uR3IzlEdstWMlt1e+t/pEZOkdjVTRlzsElyt44l7ByGgTAlSW2cnppY7vNMVNtUt1vUTmuD7oOdAsbo1FTKTew58yfYfscoxdVkppSB9ficLNCsqEplKCL+puJY/rvKezGpcQfwhLVoPGOzqvaTLl3NVAwGx35zjNGNhdJXXTKt6sTP2dacD9Z+3H1VgYdpx2LcUjrHt5i3s6bMD+wsk8E/FQKoLiu1JYDgxVjbyWYfH/KLjRcy/RP2MfKSP1V6DB2N5r8zq1VikbxqTR5dJcKUeFDXIcxV7/QqYg1Ju6al09Y8X4+rAS1hPXlcZ6aLz3Myaj8FF9g32XGGjug8GeNzb4DG0LeLbI3mLEGFFtJaw89kEXm7JBoxguwX/x79dUxY8BKb+qyb/C62t1+LI2iRJGaMoa7rcDr3+xSrQ71fDVa8wnm0cpJFkWEWKzrKU1nHjrhMq/l3Jkfj5cJ2eiasU0XeEGGLSYtyrQNvDf+rcwIOUVK9OiifTdn1KrHJxs6c5efcBpTDcaqfOiGXLlxqYq8xFyYWaZtVdiM+hqWxGHjQdTMngjOZxFVJBFYiknATbZwMhK72yTyTUCDD029/sYRaWSIdrm9AooIxcnyTugVOyoB3oA9nUuf39OavKsmEbVb4d2ycL0k0/SHj3iV24x8loGzPjMmqVJ3YxQmN9kcNNc/PYG243EMWnJzd0D6mY9HRcpWfebwjsxZKC9lW+/+coveaGG5caSui3LlF6I651qcVStcyuOFRCRInW7y7yibcWornhkDj/XcsrmpAx4vn9/r8vYfRaqoIk1vlYYDqGs+CkLhSLNM+WSGbhiJZE9r/Mx6zN3y1TYJG2Irrqtt5B6qRJpaK2bU+Mpyw27d4Hvpn+ZLGAEk2RYHCEmZcdY4FhypWWATvm+1y2F5xkCKjnD+pggrAyvw1Rm10OK9z0xqpxVvHlEHT8SzBnPcxqVmuRASQJGAoOMIT5U6faFfsuPJdnPTgm8Ed8R9QkVNha/A5wuyxkUw93xoG3sqgf4FUWsWkVAHlqoa5bDL6b1UaEkU2x4hZEQVSo9cQ61pegIzhHizJ1vGNs4WSpd/NGLISDzaafj4Qvcoe/rtV1AAF5pubeAo3vBkl+zce6xOJZGW1QLcC6TgCfN1nCOA4paK6bysZ9rCe5dCK8NIfPaXcBCW3dOYco7dM6ENMO2a4hSG5GRJ7o69I9H8tnDgSdstKu1DbdQGlFdeREmCrcC8bNnFvQr7JQKHMLgx6Avf6N6YecjzRIESS+jf9OkXkJhESA41vs5Z/r6Z+/jZ0Ae3BPWbAfEp5IQqmMrR2QAYfr4YqnU9NE74mCGq2/jc/Xj8FnILEkg+Mhit0ZwxZTZPg9ah5XUyHxpaMP86ZtDaluZ4twVR9Y6EH8FMbciyeYdZ/55dUnTn/VmjeToq2YUS/hshTZTG3U41vgpsFKKJYLqsqDm3o0R9Ky+avL/MMMNvFsCEw/QttgQC9kc6kcqO9dAixn3jzLnmUmFsAWMuUagGn8iLhRdDEUtHHqUrzoYY2ahqJ0irsXo8L7kOUAVzaGpNtWZqPpiXZCMVF6JJhx7AQRA75onnfnNLvTcmgfO3uOsjGU54HnxDfDh+EC9QL/RGMFp4Ojjj+jPtN8a7CYcBSVsyQar+KlWkfSA03CKubSJOxvH2I2gIjYAxrfJKP24hlOeopQ7GGUaXvoe8e9Pzzcdmi7vOzYT+cH7HFX26gN2vStvdkuGsjYoGyZ+GzCBxtUCyzGF22iBfjGbxxg7g0anb5K7eu+GwOni43LAlUjiZkzeU3v5I6GDqu02UZhdXgueUhZM5aXoRrdUJ26J3Xs5JiyVTsRE4eCwTuuN5DMj4IbwLdc07fd/dIseroNbvY4UXGqbfBG0skTpeqrP9kVV63oyfmRe8AV7Ex45HFsQa9RbVW8eo9aQWu24Mh5HhenW+vGFGObC9j/4t9aTpI7zSgxY27iwaIjDkCsiJFsVRLap4yCgH1I1fwtZnagTbJ7Cm/zByqUtngTcSHejOg4zTV+9gqwO0vxm5pP2AIf+ESced64rKhj6kLJTqTlH6mehOjbDhkV9K9tyQG74fn/TlBwq3ZA7DylM0eZzMQeuXBvtk1MwTp3qnb6ZRs3U77zn3fCZECC49dyJH9sISZDYzVnAeWHybvkwz/S59vYd3iUcUs4exUI7QpreshzZKeNA0xU44737de8FfD6lBvyC+Dt+lVEgOnPQu+slXuEzvSusv0cJh/7aubeZEa/EWTdy7MZHVUGppJwURL7WXX2zvmDjQbpS/VwuPzuEJK3TxlYPzmur8QX1SOak3bbkvraxC4ESfqeOZJwltCPyyF3FnqF/NqwMfghes/XHXb3RCArVU8hlDoGbXI3DUhR98mDqWjwI7+r3iVInRcSzQv//ltMSKIW8SBVjsL7dmWs+vp6NxtW+d0WK5HifS8fUBwPUQdNP1eY9H+F9DYKH5LrVl9a0vraNTCfKLK1Fj9MJhObw209OpZihyBVd7mi3D7NYfIMkO+wsOLj/X5fyewkm8J2GyJXFatccpbd+76KQODmG+mF9n49t0++RjZCQF+9NgpOib+noEpyOqBiOriT4p3icvnl7KnldOo2Ov7N7bspBTTodOlzS3F6pHHem+csWXfClVv/gmJHOzZwwmgVlOOXnoQ+7zSGOr3Lc06Y9bGnmbvPgroJzrtV82//4C14jM1fEhqe1JofrnmF4JRrTL6OOxlkIyMDfkosbk3vm258usTxOotlvQSRMcwpXthLRwPjuoCvuTmr9/yuq+2RnBfEtZuH/oWyJoH3QiGc9yL2PZSMt3o5+b173EuEGMH/+yFDajWNJZYLBtyOJiD6Nr6D3mFm7fvriW6yBnTH/63DEEj/WoysyXJ9qWF8Q4Dc2WyzLQPLW0HQoML73wS+6QUA8hbDie/iDKVl4vL852FsWnR3Y10rBepUn75egTz2aHh+IU6KOatZqO+xlvwYFvw6dVIfEF2Lsb4uvFPzV73zlKN1RY0rf06Y1BG6lBYLoY0eSOg5iwIqH/jy0cGy3CqhsKyM3/XtcdH1g+pr7FO1+CFjQZfbVHJypAYY+JELaHcMp03cvhJI4uwgHhfgVwXKB3p80oafW9CO8hqmjhV1/zUTPfJtumZ+8mFkq3WT1YORxjJz7q4pXnxxpy3tydgDDE28uBNwQVa0q/LauTv4ctyVso32XSfx/SNJjsFne2xMgKW3EKWBPej1+/YqpP9gFfXrehnTytTUwL0H4up8438jwEfoTCZs940ULc7qAJvMxHSKtsCgnlsgWMZbhR+v5TC3ezjEDVW7Zg7Aiwf8Ox8yGxkUfkF0WPElAtfjl5EhnrhVfegYzRhCvS+C3pIuxiqzk7VeomxsxO03jXBrrACwPe4rtNub5aWBNVcs56/S/Fzp1voNI/ZoBH73U7lym8rZQQsRDdjjz7KF18aMw9rvaTRKHzBGjMCBvXvR/0dsvknRtQZRrX2cZwDq81I81CziQkCvtDjm+rH+B6PKkIz7SFI3bCW+TmU3FL0DsfxWgAyXSJDdyYeqq9tj0kvh+RXgPntTOk9lVSdqY9YirlDDCxnEOIZVoqrgB83vudzs9fBU24DWYm1nhpjwvYEEt44oS2YmGLYOUMBsZL3SEYi9QURbIWxyw9WSE+RxOOmOZhLyIives489zF20cX1LMINTYyJFRa0W5k5Il619yjiG9CVjRwyMhKjCZx7oBhN/vq2IFC+qzXNu60Aj664KVoiYpFmGlvL5xFYzwojkHsAjoy8zNhe+OzAD51vEvlW24EcWSL+8XZdpyufSXD3KWT+kBa7vEjK709FnQMZguCXvjdwOVdH2h/FbLPdH79uZY1nk+DgER3nXkOorB27aOgIil9ZNeqSWtDiO6YiC7h4lEMyVEeNfjCO7sg+zEai3OgnxGEPIe74BK1o6fKcfU4WnDW1Y4q6Zv8pLvsHoQdb+/X4WHt8FnnCvcCtrNHFY3c3hy9WNGFUtybVmZ054Mf/Ot5UBtIVZWIMxT9nqK57wkAZqFJjJ2V4vTS6rajY49R39HtdaAY5A2mr0L1qP0zrYbn5LK86xPQFYeLJchACSTi2vPTcTu7aMQo03s6e++cUl+CMzMHU/GlrRw3SBs35v//kGjqfwSLMwph/5pcGfJsU3y6RrINtLEe/D1awBgY3zV1x/QJjTrPvmBDUbbE8r8VG5Pp9wqlvdeUGapTpGO3jYUZKqp3x2VJt//QVyjMuHDH5ZZleSJHZ487mhBlWoT9UHtGnRdloQ1TZCdaK/zlO7S798IjLzI6jTXFDX6PkINFOq6UBgLL52/6dqH2HlvUaxWcDNVAX/qQihS8NcGkIeH18mO1YvqqZqVimkbum1x1XE1D85TSDRe5p2EhJg2xTfqFRKR7pyHK8wvNgQMgsJF6xur3may8W0Hjte9IseMllRjuuCsF97dOEL/OVHZaKjZjWFtlhePE5D0g780mwdDL1r/GdHqIg2849sGB/GVjQv/YkQempd2w/UAlWe/5jiGi+JYxleVp1p+Xb5567Li04/ewa6X2bxodzlDK7FX/jJG2sXjU5cpza3+26sTVMtTGYjESSTyY1n0qLA3XPKcvuY9YeS/CGPS/+667YEdE6vDQHs+Yn8An9Pk3XW7rLs0xosX2g50QSbs5TgeVaFaOMFqz83aa+B3jMmqXQz/iFxzhTNibHwgNpUyTsNxDa6e/aACvNTH5mXVq9StpjvxH31XzH31wrjory2BeTwhwdgpBfGi8beJ1zO8o5dNz3/wfUEsDBBQAAgAIANGB/06q32FwXgAAAGoAAAAbAAAAdW5pdmVyc2FsL3VuaXZlcnNhbC5wbmcueG1sLYxJCoAwDADvgn8oeUBMqLEVWv2MxRbcUHH5vSLObeYwrr3GQR1h3dI8eWAkaJs8c8sajhROdb2NUOgD1O2hJCT59UzdHj1U1iBXtWXWoGJIfdw9CAtqY7RYgeJdPlBLAQIAABQAAgAIABFEbE42YVgCRwMAAOEJAAAUAAAAAAAAAAEAAAAAAAAAAAB1bml2ZXJzYWwvcGxheWVyLnhtbFBLAQIAABQAAgAIANCB/04P4Geg7gYAACoaAAAdAAAAAAAAAAEAAAAAAHkDAAB1bml2ZXJzYWwvY29tbW9uX21lc3NhZ2VzLmxuZ1BLAQIAABQAAgAIANCB/04VHmAbowAAAH8BAAAuAAAAAAAAAAEAAAAAAKIKAAB1bml2ZXJzYWwvcGxheWJhY2tfYW5kX25hdmlnYXRpb25fc2V0dGluZ3MueG1sUEsBAgAAFAACAAgA0IH/Tuq6OMiqBgAAkSIAACcAAAAAAAAAAQAAAAAAkQsAAHVuaXZlcnNhbC9mbGFzaF9wdWJsaXNoaW5nX3NldHRpbmdzLnhtbFBLAQIAABQAAgAIANCB/06XqdYNagMAAJoMAAAhAAAAAAAAAAEAAAAAAIASAAB1bml2ZXJzYWwvZmxhc2hfc2tpbl9zZXR0aW5ncy54bWxQSwECAAAUAAIACADQgf9OuHRPNqMGAAAbIgAAJgAAAAAAAAABAAAAAAApFgAAdW5pdmVyc2FsL2h0bWxfcHVibGlzaGluZ19zZXR0aW5ncy54bWxQSwECAAAUAAIACADQgf9O7ExZUrYBAAB6BgAAHwAAAAAAAAABAAAAAAAQHQAAdW5pdmVyc2FsL2h0bWxfc2tpbl9zZXR0aW5ncy5qc1BLAQIAABQAAgAIANCB/06UE7MiaQAAAG4AAAAcAAAAAAAAAAEAAAAAAAMfAAB1bml2ZXJzYWwvbG9jYWxfc2V0dGluZ3MueG1sUEsBAgAAFAACAAgA0YH/TriRmMxjMgAAyEcAABcAAAAAAAAAAAAAAAAAph8AAHVuaXZlcnNhbC91bml2ZXJzYWwucG5nUEsBAgAAFAACAAgA0YH/TqrfYXBeAAAAagAAABsAAAAAAAAAAQAAAAAAPlIAAHVuaXZlcnNhbC91bml2ZXJzYWwucG5nLnhtbFBLBQYAAAAACgAKAAYDAADVUgAAAAA="/>
  <p:tag name="ISPRING_CURRENT_PLAYER_ID" val="universal"/>
  <p:tag name="ISPRING_UUID" val="{8CCBDF5B-9584-4465-9117-7585AE455BA6}"/>
  <p:tag name="ISPRING_RESOURCE_FOLDER" val="C:\Users\DMotornyy\Desktop\Тренинг WIND\НОВЫЕ МОДУЛИ 2019 г\MODUL 3 _ WIND_FINAL\"/>
  <p:tag name="ISPRING_PRESENTATION_PATH" val="C:\Users\DMotornyy\Desktop\Тренинг WIND\НОВЫЕ МОДУЛИ 2019 г\MODUL 3 _ WIND_FINAL.pptx"/>
  <p:tag name="ISPRING_SCREEN_RECS_UPDATED" val="C:\Users\DMotornyy\Desktop\Тренинг WIND\НОВЫЕ МОДУЛИ 2019 г\MODUL 3 _ WIND_FINAL\"/>
</p:tagLst>
</file>

<file path=ppt/theme/theme1.xml><?xml version="1.0" encoding="utf-8"?>
<a:theme xmlns:a="http://schemas.openxmlformats.org/drawingml/2006/main" name="IFC+Fixed+Logo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Contact Slide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ivider Options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Two Area Slides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IFC Fixed Logo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IFC Fixed Logo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IFC Fixed Logo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IFC Fixed Logo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genda Slide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ull Page Interior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ingle Area Interior Options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wo Area Slides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Highlight Slides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omb Stone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Slides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Chart 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CD2BE6721E2D4BA843FA3FD3009318" ma:contentTypeVersion="13" ma:contentTypeDescription="Create a new document." ma:contentTypeScope="" ma:versionID="1a556d8a9c09852c0cbfe33f7839bb53">
  <xsd:schema xmlns:xsd="http://www.w3.org/2001/XMLSchema" xmlns:xs="http://www.w3.org/2001/XMLSchema" xmlns:p="http://schemas.microsoft.com/office/2006/metadata/properties" xmlns:ns3="9ef9943b-5a8c-40db-9fb7-00f111bbf02f" xmlns:ns4="43039138-39ff-4736-b481-a16ee1156322" targetNamespace="http://schemas.microsoft.com/office/2006/metadata/properties" ma:root="true" ma:fieldsID="757d70c4d00430a06b276467a52d441f" ns3:_="" ns4:_="">
    <xsd:import namespace="9ef9943b-5a8c-40db-9fb7-00f111bbf02f"/>
    <xsd:import namespace="43039138-39ff-4736-b481-a16ee11563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f9943b-5a8c-40db-9fb7-00f111bbf02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39138-39ff-4736-b481-a16ee11563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06B183-9F50-4B49-BB6D-AFAA371845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EE7625-C702-462D-91F7-AA8408BAF0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f9943b-5a8c-40db-9fb7-00f111bbf02f"/>
    <ds:schemaRef ds:uri="43039138-39ff-4736-b481-a16ee11563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18ACDD-5B59-42DB-95FA-4586E127A35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IFC+Fixed+Logo</Template>
  <TotalTime>70953</TotalTime>
  <Words>498</Words>
  <Application>Microsoft Macintosh PowerPoint</Application>
  <PresentationFormat>On-screen Show (4:3)</PresentationFormat>
  <Paragraphs>105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13</vt:i4>
      </vt:variant>
    </vt:vector>
  </HeadingPairs>
  <TitlesOfParts>
    <vt:vector size="37" baseType="lpstr">
      <vt:lpstr>Andes ExtraLight</vt:lpstr>
      <vt:lpstr>Arial</vt:lpstr>
      <vt:lpstr>Arial Bold</vt:lpstr>
      <vt:lpstr>Arial Regular</vt:lpstr>
      <vt:lpstr>Calibri</vt:lpstr>
      <vt:lpstr>Times New Roman</vt:lpstr>
      <vt:lpstr>Trebuchet MS</vt:lpstr>
      <vt:lpstr>Wingdings</vt:lpstr>
      <vt:lpstr>IFC+Fixed+Logo</vt:lpstr>
      <vt:lpstr>Agenda Slide</vt:lpstr>
      <vt:lpstr>Full Page Interior</vt:lpstr>
      <vt:lpstr>Single Area Interior Options</vt:lpstr>
      <vt:lpstr>Two Area Slides</vt:lpstr>
      <vt:lpstr>Highlight Slides</vt:lpstr>
      <vt:lpstr>Tomb Stone</vt:lpstr>
      <vt:lpstr>Photo Slides</vt:lpstr>
      <vt:lpstr>Chart </vt:lpstr>
      <vt:lpstr>Contact Slide</vt:lpstr>
      <vt:lpstr>Divider Options</vt:lpstr>
      <vt:lpstr>1_Two Area Slides</vt:lpstr>
      <vt:lpstr>IFC Fixed Logo</vt:lpstr>
      <vt:lpstr>1_IFC Fixed Logo</vt:lpstr>
      <vt:lpstr>2_IFC Fixed Logo</vt:lpstr>
      <vt:lpstr>3_IFC Fixed Logo</vt:lpstr>
      <vt:lpstr>EAP ESG ADVISORY WEBINAR SERIES #2 TRAINING-OF-TRAINERS  Attracting capital through disclosure </vt:lpstr>
      <vt:lpstr>INTRODUCTION</vt:lpstr>
      <vt:lpstr>INTRODUCTION</vt:lpstr>
      <vt:lpstr>GROWTH OF Sustainable Finance</vt:lpstr>
      <vt:lpstr>GROWTH OF Sustainable Finance</vt:lpstr>
      <vt:lpstr>GROWTH OF Sustainable Finance</vt:lpstr>
      <vt:lpstr>GROWTH OF Sustainable Finance</vt:lpstr>
      <vt:lpstr>GROWTH OF Sustainable Finance</vt:lpstr>
      <vt:lpstr>GROWTH OF Sustainable Finance</vt:lpstr>
      <vt:lpstr>IFC FRAMEWORK FOR TRANSPARENCY and disclosure </vt:lpstr>
      <vt:lpstr>IFC FRAMEWORK FOR TRANSPARENCY and disclosure</vt:lpstr>
      <vt:lpstr>IFC FRAMEWORK FOR TRANSPARENCY and disclosure</vt:lpstr>
      <vt:lpstr>IFC FRAMEWORK FOR TRANSPARENCY and disclosure</vt:lpstr>
    </vt:vector>
  </TitlesOfParts>
  <Company>The World Bank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NEW_Training_eco-banking_financing_of_WIND_June-Aug_2019</dc:title>
  <dc:creator>Oleg Bardyak</dc:creator>
  <cp:lastModifiedBy>MJ Lavigne-Delville</cp:lastModifiedBy>
  <cp:revision>4194</cp:revision>
  <cp:lastPrinted>2019-09-18T11:29:50Z</cp:lastPrinted>
  <dcterms:created xsi:type="dcterms:W3CDTF">2014-10-07T15:20:27Z</dcterms:created>
  <dcterms:modified xsi:type="dcterms:W3CDTF">2020-12-02T03:58:41Z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0x010100DECD2BE6721E2D4BA843FA3FD3009318</vt:lpwstr>
  </property>
</Properties>
</file>